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71" r:id="rId7"/>
    <p:sldId id="274" r:id="rId8"/>
    <p:sldId id="272" r:id="rId9"/>
    <p:sldId id="273" r:id="rId10"/>
    <p:sldId id="275" r:id="rId11"/>
    <p:sldId id="278" r:id="rId12"/>
    <p:sldId id="276" r:id="rId13"/>
    <p:sldId id="277" r:id="rId14"/>
    <p:sldId id="280" r:id="rId15"/>
    <p:sldId id="279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3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1AD1D-A8BC-4B74-AB03-F47C018DC1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40C55-D8C8-478A-BE99-A06B3ADD135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 du projet</a:t>
          </a:r>
          <a:endParaRPr lang="en-US"/>
        </a:p>
      </dgm:t>
    </dgm:pt>
    <dgm:pt modelId="{3B9FB2C8-A480-4617-8ACF-4ED05B17B45F}" type="parTrans" cxnId="{6277BF23-7844-4179-B482-8B16BAA22508}">
      <dgm:prSet/>
      <dgm:spPr/>
      <dgm:t>
        <a:bodyPr/>
        <a:lstStyle/>
        <a:p>
          <a:endParaRPr lang="en-US"/>
        </a:p>
      </dgm:t>
    </dgm:pt>
    <dgm:pt modelId="{05126668-3AA1-4BB8-948F-BE0C15C7F3D1}" type="sibTrans" cxnId="{6277BF23-7844-4179-B482-8B16BAA22508}">
      <dgm:prSet/>
      <dgm:spPr/>
      <dgm:t>
        <a:bodyPr/>
        <a:lstStyle/>
        <a:p>
          <a:endParaRPr lang="en-US"/>
        </a:p>
      </dgm:t>
    </dgm:pt>
    <dgm:pt modelId="{1FAE65E7-7A22-47F8-8B16-562D5134EA0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Fonctionnement global de l'application</a:t>
          </a:r>
          <a:endParaRPr lang="en-US"/>
        </a:p>
      </dgm:t>
    </dgm:pt>
    <dgm:pt modelId="{03855928-AE1A-49F9-9D1B-B47CADA19DC7}" type="parTrans" cxnId="{7629DB7C-903B-4DED-85AA-9641E0BB28BF}">
      <dgm:prSet/>
      <dgm:spPr/>
      <dgm:t>
        <a:bodyPr/>
        <a:lstStyle/>
        <a:p>
          <a:endParaRPr lang="en-US"/>
        </a:p>
      </dgm:t>
    </dgm:pt>
    <dgm:pt modelId="{C8700CDE-E8EF-4962-82A2-AF2190FF9CBF}" type="sibTrans" cxnId="{7629DB7C-903B-4DED-85AA-9641E0BB28BF}">
      <dgm:prSet/>
      <dgm:spPr/>
      <dgm:t>
        <a:bodyPr/>
        <a:lstStyle/>
        <a:p>
          <a:endParaRPr lang="en-US"/>
        </a:p>
      </dgm:t>
    </dgm:pt>
    <dgm:pt modelId="{B730A65F-44BF-460C-99BE-1E848959490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Correction de bugs et optimisations</a:t>
          </a:r>
          <a:endParaRPr lang="en-US"/>
        </a:p>
      </dgm:t>
    </dgm:pt>
    <dgm:pt modelId="{5D276E1A-3F87-44F7-9AAC-B25F25EADE5C}" type="sibTrans" cxnId="{5FBE5F13-DA90-4AE5-AF94-02F41677EEE7}">
      <dgm:prSet/>
      <dgm:spPr/>
      <dgm:t>
        <a:bodyPr/>
        <a:lstStyle/>
        <a:p>
          <a:endParaRPr lang="en-US"/>
        </a:p>
      </dgm:t>
    </dgm:pt>
    <dgm:pt modelId="{32B9A256-871E-46B4-96CE-4FFF4087AB49}" type="parTrans" cxnId="{5FBE5F13-DA90-4AE5-AF94-02F41677EEE7}">
      <dgm:prSet/>
      <dgm:spPr/>
      <dgm:t>
        <a:bodyPr/>
        <a:lstStyle/>
        <a:p>
          <a:endParaRPr lang="en-US"/>
        </a:p>
      </dgm:t>
    </dgm:pt>
    <dgm:pt modelId="{7D158E82-6D72-1B4C-8094-05B4099A19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Tests </a:t>
          </a:r>
          <a:r>
            <a:rPr lang="fr-FR" noProof="0"/>
            <a:t>unitaires</a:t>
          </a:r>
        </a:p>
      </dgm:t>
    </dgm:pt>
    <dgm:pt modelId="{4087A96D-E73D-9045-A5D3-C87194EA135F}" type="parTrans" cxnId="{763470FC-4110-BC44-80BD-0255A7A71730}">
      <dgm:prSet/>
      <dgm:spPr/>
      <dgm:t>
        <a:bodyPr/>
        <a:lstStyle/>
        <a:p>
          <a:endParaRPr lang="fr-FR"/>
        </a:p>
      </dgm:t>
    </dgm:pt>
    <dgm:pt modelId="{9609A194-D14B-4E4E-B86A-7E79DDD9947C}" type="sibTrans" cxnId="{763470FC-4110-BC44-80BD-0255A7A71730}">
      <dgm:prSet/>
      <dgm:spPr/>
      <dgm:t>
        <a:bodyPr/>
        <a:lstStyle/>
        <a:p>
          <a:endParaRPr lang="fr-FR"/>
        </a:p>
      </dgm:t>
    </dgm:pt>
    <dgm:pt modelId="{96280AED-9B9D-4E40-836E-88E26D7BE6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Audit de performance</a:t>
          </a:r>
        </a:p>
      </dgm:t>
    </dgm:pt>
    <dgm:pt modelId="{92B900F8-5863-1447-B42E-2CA64571E87E}" type="parTrans" cxnId="{64911543-625C-EA45-A293-27D34FE2550E}">
      <dgm:prSet/>
      <dgm:spPr/>
      <dgm:t>
        <a:bodyPr/>
        <a:lstStyle/>
        <a:p>
          <a:endParaRPr lang="fr-FR"/>
        </a:p>
      </dgm:t>
    </dgm:pt>
    <dgm:pt modelId="{C45BE65E-9CAA-2142-A87F-B646F28AE5AA}" type="sibTrans" cxnId="{64911543-625C-EA45-A293-27D34FE2550E}">
      <dgm:prSet/>
      <dgm:spPr/>
      <dgm:t>
        <a:bodyPr/>
        <a:lstStyle/>
        <a:p>
          <a:endParaRPr lang="fr-FR"/>
        </a:p>
      </dgm:t>
    </dgm:pt>
    <dgm:pt modelId="{A722CBCC-5FC3-C749-A045-D26DCFC589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Documentation</a:t>
          </a:r>
        </a:p>
      </dgm:t>
    </dgm:pt>
    <dgm:pt modelId="{E45488E2-4775-A245-B3DB-39A0A56CEF8C}" type="parTrans" cxnId="{909655BC-C967-6941-98E0-7035CA07800C}">
      <dgm:prSet/>
      <dgm:spPr/>
      <dgm:t>
        <a:bodyPr/>
        <a:lstStyle/>
        <a:p>
          <a:endParaRPr lang="fr-FR"/>
        </a:p>
      </dgm:t>
    </dgm:pt>
    <dgm:pt modelId="{2BAD02FD-B2B4-D745-8CBC-5542DEB7BD4A}" type="sibTrans" cxnId="{909655BC-C967-6941-98E0-7035CA07800C}">
      <dgm:prSet/>
      <dgm:spPr/>
      <dgm:t>
        <a:bodyPr/>
        <a:lstStyle/>
        <a:p>
          <a:endParaRPr lang="fr-FR"/>
        </a:p>
      </dgm:t>
    </dgm:pt>
    <dgm:pt modelId="{6525CD4D-E414-4F2D-9260-6BEF715E655F}" type="pres">
      <dgm:prSet presAssocID="{BD81AD1D-A8BC-4B74-AB03-F47C018DC1E3}" presName="root" presStyleCnt="0">
        <dgm:presLayoutVars>
          <dgm:dir/>
          <dgm:resizeHandles val="exact"/>
        </dgm:presLayoutVars>
      </dgm:prSet>
      <dgm:spPr/>
    </dgm:pt>
    <dgm:pt modelId="{1F6DFC8E-856B-4D9C-9B63-9754F2011C15}" type="pres">
      <dgm:prSet presAssocID="{1EF40C55-D8C8-478A-BE99-A06B3ADD135B}" presName="compNode" presStyleCnt="0"/>
      <dgm:spPr/>
    </dgm:pt>
    <dgm:pt modelId="{4BEFC547-D29B-4CB7-9B10-B6FCAF3FD263}" type="pres">
      <dgm:prSet presAssocID="{1EF40C55-D8C8-478A-BE99-A06B3ADD135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ésentation avec liste de vérification (droite à gauche)"/>
        </a:ext>
      </dgm:extLst>
    </dgm:pt>
    <dgm:pt modelId="{096D38D0-3FDF-450E-8F95-CA59D705C4A4}" type="pres">
      <dgm:prSet presAssocID="{1EF40C55-D8C8-478A-BE99-A06B3ADD135B}" presName="spaceRect" presStyleCnt="0"/>
      <dgm:spPr/>
    </dgm:pt>
    <dgm:pt modelId="{73D73D42-EDE4-4B9E-970D-9BDCF3CED2D0}" type="pres">
      <dgm:prSet presAssocID="{1EF40C55-D8C8-478A-BE99-A06B3ADD135B}" presName="textRect" presStyleLbl="revTx" presStyleIdx="0" presStyleCnt="6">
        <dgm:presLayoutVars>
          <dgm:chMax val="1"/>
          <dgm:chPref val="1"/>
        </dgm:presLayoutVars>
      </dgm:prSet>
      <dgm:spPr/>
    </dgm:pt>
    <dgm:pt modelId="{910B3954-98BA-4FE5-B640-C28ABB2A18BC}" type="pres">
      <dgm:prSet presAssocID="{05126668-3AA1-4BB8-948F-BE0C15C7F3D1}" presName="sibTrans" presStyleCnt="0"/>
      <dgm:spPr/>
    </dgm:pt>
    <dgm:pt modelId="{32C942E5-F00C-4B64-BA4C-46D6BB21F1C2}" type="pres">
      <dgm:prSet presAssocID="{1FAE65E7-7A22-47F8-8B16-562D5134EA08}" presName="compNode" presStyleCnt="0"/>
      <dgm:spPr/>
    </dgm:pt>
    <dgm:pt modelId="{49D1855C-6ED9-4FC8-8696-03BBAEE288C4}" type="pres">
      <dgm:prSet presAssocID="{1FAE65E7-7A22-47F8-8B16-562D5134EA0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65FCA7A2-D5F5-4ED0-88A9-7FF737928FAB}" type="pres">
      <dgm:prSet presAssocID="{1FAE65E7-7A22-47F8-8B16-562D5134EA08}" presName="spaceRect" presStyleCnt="0"/>
      <dgm:spPr/>
    </dgm:pt>
    <dgm:pt modelId="{A00664FF-45EF-43C2-A7F6-3EF280B4BB28}" type="pres">
      <dgm:prSet presAssocID="{1FAE65E7-7A22-47F8-8B16-562D5134EA08}" presName="textRect" presStyleLbl="revTx" presStyleIdx="1" presStyleCnt="6">
        <dgm:presLayoutVars>
          <dgm:chMax val="1"/>
          <dgm:chPref val="1"/>
        </dgm:presLayoutVars>
      </dgm:prSet>
      <dgm:spPr/>
    </dgm:pt>
    <dgm:pt modelId="{17F53EB0-A707-4D9B-A7C9-A359824CAE1C}" type="pres">
      <dgm:prSet presAssocID="{C8700CDE-E8EF-4962-82A2-AF2190FF9CBF}" presName="sibTrans" presStyleCnt="0"/>
      <dgm:spPr/>
    </dgm:pt>
    <dgm:pt modelId="{12C2AB73-AFB0-409B-9F35-562D78726130}" type="pres">
      <dgm:prSet presAssocID="{B730A65F-44BF-460C-99BE-1E8489594906}" presName="compNode" presStyleCnt="0"/>
      <dgm:spPr/>
    </dgm:pt>
    <dgm:pt modelId="{E0D4A608-84F5-44CE-A451-2FC532F5832E}" type="pres">
      <dgm:prSet presAssocID="{B730A65F-44BF-460C-99BE-1E84895949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A579AA1-C8A1-4388-9ECE-BC98FEE8142C}" type="pres">
      <dgm:prSet presAssocID="{B730A65F-44BF-460C-99BE-1E8489594906}" presName="spaceRect" presStyleCnt="0"/>
      <dgm:spPr/>
    </dgm:pt>
    <dgm:pt modelId="{8638D675-F310-4270-8566-9A206FBE7B6D}" type="pres">
      <dgm:prSet presAssocID="{B730A65F-44BF-460C-99BE-1E8489594906}" presName="textRect" presStyleLbl="revTx" presStyleIdx="2" presStyleCnt="6">
        <dgm:presLayoutVars>
          <dgm:chMax val="1"/>
          <dgm:chPref val="1"/>
        </dgm:presLayoutVars>
      </dgm:prSet>
      <dgm:spPr/>
    </dgm:pt>
    <dgm:pt modelId="{BF484B64-8934-294D-B614-3C796DB749E5}" type="pres">
      <dgm:prSet presAssocID="{5D276E1A-3F87-44F7-9AAC-B25F25EADE5C}" presName="sibTrans" presStyleCnt="0"/>
      <dgm:spPr/>
    </dgm:pt>
    <dgm:pt modelId="{0B48E3D2-07B7-7549-AD27-AD2A440EF89E}" type="pres">
      <dgm:prSet presAssocID="{7D158E82-6D72-1B4C-8094-05B4099A1960}" presName="compNode" presStyleCnt="0"/>
      <dgm:spPr/>
    </dgm:pt>
    <dgm:pt modelId="{9949DC0D-C0F4-634C-9879-AABF6CDDE003}" type="pres">
      <dgm:prSet presAssocID="{7D158E82-6D72-1B4C-8094-05B4099A19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7F05E16-B1EC-404F-A689-D995F3DBCF2F}" type="pres">
      <dgm:prSet presAssocID="{7D158E82-6D72-1B4C-8094-05B4099A1960}" presName="spaceRect" presStyleCnt="0"/>
      <dgm:spPr/>
    </dgm:pt>
    <dgm:pt modelId="{348B74F6-A907-404A-8A74-264B1580F38C}" type="pres">
      <dgm:prSet presAssocID="{7D158E82-6D72-1B4C-8094-05B4099A1960}" presName="textRect" presStyleLbl="revTx" presStyleIdx="3" presStyleCnt="6">
        <dgm:presLayoutVars>
          <dgm:chMax val="1"/>
          <dgm:chPref val="1"/>
        </dgm:presLayoutVars>
      </dgm:prSet>
      <dgm:spPr/>
    </dgm:pt>
    <dgm:pt modelId="{19109FBB-B36C-4949-A5C6-298B71692F70}" type="pres">
      <dgm:prSet presAssocID="{9609A194-D14B-4E4E-B86A-7E79DDD9947C}" presName="sibTrans" presStyleCnt="0"/>
      <dgm:spPr/>
    </dgm:pt>
    <dgm:pt modelId="{8F9C8302-C468-B34B-8DEB-F5C3A607D205}" type="pres">
      <dgm:prSet presAssocID="{96280AED-9B9D-4E40-836E-88E26D7BE63B}" presName="compNode" presStyleCnt="0"/>
      <dgm:spPr/>
    </dgm:pt>
    <dgm:pt modelId="{A2C86759-528B-F745-ADB7-EEAF3CFD7619}" type="pres">
      <dgm:prSet presAssocID="{96280AED-9B9D-4E40-836E-88E26D7BE63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5BB2C44-7AF0-8B46-95C1-6EB0F5EE8CCD}" type="pres">
      <dgm:prSet presAssocID="{96280AED-9B9D-4E40-836E-88E26D7BE63B}" presName="spaceRect" presStyleCnt="0"/>
      <dgm:spPr/>
    </dgm:pt>
    <dgm:pt modelId="{858BD480-223C-714E-A77B-E9D8509A643C}" type="pres">
      <dgm:prSet presAssocID="{96280AED-9B9D-4E40-836E-88E26D7BE63B}" presName="textRect" presStyleLbl="revTx" presStyleIdx="4" presStyleCnt="6">
        <dgm:presLayoutVars>
          <dgm:chMax val="1"/>
          <dgm:chPref val="1"/>
        </dgm:presLayoutVars>
      </dgm:prSet>
      <dgm:spPr/>
    </dgm:pt>
    <dgm:pt modelId="{4E50DDBF-47F1-9945-B5E2-F2DEAAB05FB3}" type="pres">
      <dgm:prSet presAssocID="{C45BE65E-9CAA-2142-A87F-B646F28AE5AA}" presName="sibTrans" presStyleCnt="0"/>
      <dgm:spPr/>
    </dgm:pt>
    <dgm:pt modelId="{D369920B-5CB8-E84B-B6AB-88647C353C9F}" type="pres">
      <dgm:prSet presAssocID="{A722CBCC-5FC3-C749-A045-D26DCFC5896A}" presName="compNode" presStyleCnt="0"/>
      <dgm:spPr/>
    </dgm:pt>
    <dgm:pt modelId="{EF21B6A9-F5FA-344F-85BE-732008FDEB46}" type="pres">
      <dgm:prSet presAssocID="{A722CBCC-5FC3-C749-A045-D26DCFC5896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DFF0E2-F20F-0844-A691-D1C5BCBB43ED}" type="pres">
      <dgm:prSet presAssocID="{A722CBCC-5FC3-C749-A045-D26DCFC5896A}" presName="spaceRect" presStyleCnt="0"/>
      <dgm:spPr/>
    </dgm:pt>
    <dgm:pt modelId="{6697E72F-C747-2C4C-ACEA-816C52D36712}" type="pres">
      <dgm:prSet presAssocID="{A722CBCC-5FC3-C749-A045-D26DCFC5896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AAF2C13-B866-7746-B5D4-FF2726ACA10D}" type="presOf" srcId="{7D158E82-6D72-1B4C-8094-05B4099A1960}" destId="{348B74F6-A907-404A-8A74-264B1580F38C}" srcOrd="0" destOrd="0" presId="urn:microsoft.com/office/officeart/2018/2/layout/IconLabelList"/>
    <dgm:cxn modelId="{5FBE5F13-DA90-4AE5-AF94-02F41677EEE7}" srcId="{BD81AD1D-A8BC-4B74-AB03-F47C018DC1E3}" destId="{B730A65F-44BF-460C-99BE-1E8489594906}" srcOrd="2" destOrd="0" parTransId="{32B9A256-871E-46B4-96CE-4FFF4087AB49}" sibTransId="{5D276E1A-3F87-44F7-9AAC-B25F25EADE5C}"/>
    <dgm:cxn modelId="{6277BF23-7844-4179-B482-8B16BAA22508}" srcId="{BD81AD1D-A8BC-4B74-AB03-F47C018DC1E3}" destId="{1EF40C55-D8C8-478A-BE99-A06B3ADD135B}" srcOrd="0" destOrd="0" parTransId="{3B9FB2C8-A480-4617-8ACF-4ED05B17B45F}" sibTransId="{05126668-3AA1-4BB8-948F-BE0C15C7F3D1}"/>
    <dgm:cxn modelId="{706EFE2C-0E14-40EA-AF3A-DBC3BAF341EE}" type="presOf" srcId="{1FAE65E7-7A22-47F8-8B16-562D5134EA08}" destId="{A00664FF-45EF-43C2-A7F6-3EF280B4BB28}" srcOrd="0" destOrd="0" presId="urn:microsoft.com/office/officeart/2018/2/layout/IconLabelList"/>
    <dgm:cxn modelId="{64911543-625C-EA45-A293-27D34FE2550E}" srcId="{BD81AD1D-A8BC-4B74-AB03-F47C018DC1E3}" destId="{96280AED-9B9D-4E40-836E-88E26D7BE63B}" srcOrd="4" destOrd="0" parTransId="{92B900F8-5863-1447-B42E-2CA64571E87E}" sibTransId="{C45BE65E-9CAA-2142-A87F-B646F28AE5AA}"/>
    <dgm:cxn modelId="{DADABC60-E8BD-BE4E-8625-DE7CB8160539}" type="presOf" srcId="{A722CBCC-5FC3-C749-A045-D26DCFC5896A}" destId="{6697E72F-C747-2C4C-ACEA-816C52D36712}" srcOrd="0" destOrd="0" presId="urn:microsoft.com/office/officeart/2018/2/layout/IconLabelList"/>
    <dgm:cxn modelId="{7629DB7C-903B-4DED-85AA-9641E0BB28BF}" srcId="{BD81AD1D-A8BC-4B74-AB03-F47C018DC1E3}" destId="{1FAE65E7-7A22-47F8-8B16-562D5134EA08}" srcOrd="1" destOrd="0" parTransId="{03855928-AE1A-49F9-9D1B-B47CADA19DC7}" sibTransId="{C8700CDE-E8EF-4962-82A2-AF2190FF9CBF}"/>
    <dgm:cxn modelId="{ED7F1A8D-19E9-4CD0-8AE1-B2F06DA48007}" type="presOf" srcId="{B730A65F-44BF-460C-99BE-1E8489594906}" destId="{8638D675-F310-4270-8566-9A206FBE7B6D}" srcOrd="0" destOrd="0" presId="urn:microsoft.com/office/officeart/2018/2/layout/IconLabelList"/>
    <dgm:cxn modelId="{2AF9ECA0-2E7D-4A8C-8571-B72A7D972B4E}" type="presOf" srcId="{BD81AD1D-A8BC-4B74-AB03-F47C018DC1E3}" destId="{6525CD4D-E414-4F2D-9260-6BEF715E655F}" srcOrd="0" destOrd="0" presId="urn:microsoft.com/office/officeart/2018/2/layout/IconLabelList"/>
    <dgm:cxn modelId="{440CE3AA-2472-634B-8886-0F0CC1D6AE3E}" type="presOf" srcId="{96280AED-9B9D-4E40-836E-88E26D7BE63B}" destId="{858BD480-223C-714E-A77B-E9D8509A643C}" srcOrd="0" destOrd="0" presId="urn:microsoft.com/office/officeart/2018/2/layout/IconLabelList"/>
    <dgm:cxn modelId="{909655BC-C967-6941-98E0-7035CA07800C}" srcId="{BD81AD1D-A8BC-4B74-AB03-F47C018DC1E3}" destId="{A722CBCC-5FC3-C749-A045-D26DCFC5896A}" srcOrd="5" destOrd="0" parTransId="{E45488E2-4775-A245-B3DB-39A0A56CEF8C}" sibTransId="{2BAD02FD-B2B4-D745-8CBC-5542DEB7BD4A}"/>
    <dgm:cxn modelId="{1F7D4EF3-29DC-49D4-BD19-3036E3198AF5}" type="presOf" srcId="{1EF40C55-D8C8-478A-BE99-A06B3ADD135B}" destId="{73D73D42-EDE4-4B9E-970D-9BDCF3CED2D0}" srcOrd="0" destOrd="0" presId="urn:microsoft.com/office/officeart/2018/2/layout/IconLabelList"/>
    <dgm:cxn modelId="{763470FC-4110-BC44-80BD-0255A7A71730}" srcId="{BD81AD1D-A8BC-4B74-AB03-F47C018DC1E3}" destId="{7D158E82-6D72-1B4C-8094-05B4099A1960}" srcOrd="3" destOrd="0" parTransId="{4087A96D-E73D-9045-A5D3-C87194EA135F}" sibTransId="{9609A194-D14B-4E4E-B86A-7E79DDD9947C}"/>
    <dgm:cxn modelId="{78213BCE-6300-45E2-9DD5-5ABCA9F36794}" type="presParOf" srcId="{6525CD4D-E414-4F2D-9260-6BEF715E655F}" destId="{1F6DFC8E-856B-4D9C-9B63-9754F2011C15}" srcOrd="0" destOrd="0" presId="urn:microsoft.com/office/officeart/2018/2/layout/IconLabelList"/>
    <dgm:cxn modelId="{B4679DDC-380E-4A4C-B46C-52DFD01F445F}" type="presParOf" srcId="{1F6DFC8E-856B-4D9C-9B63-9754F2011C15}" destId="{4BEFC547-D29B-4CB7-9B10-B6FCAF3FD263}" srcOrd="0" destOrd="0" presId="urn:microsoft.com/office/officeart/2018/2/layout/IconLabelList"/>
    <dgm:cxn modelId="{294053D6-3762-4DAE-8C22-78C2BA9DCC8C}" type="presParOf" srcId="{1F6DFC8E-856B-4D9C-9B63-9754F2011C15}" destId="{096D38D0-3FDF-450E-8F95-CA59D705C4A4}" srcOrd="1" destOrd="0" presId="urn:microsoft.com/office/officeart/2018/2/layout/IconLabelList"/>
    <dgm:cxn modelId="{CEC15FE9-5BE8-4AC7-A7DC-0B4C7EBCCCAE}" type="presParOf" srcId="{1F6DFC8E-856B-4D9C-9B63-9754F2011C15}" destId="{73D73D42-EDE4-4B9E-970D-9BDCF3CED2D0}" srcOrd="2" destOrd="0" presId="urn:microsoft.com/office/officeart/2018/2/layout/IconLabelList"/>
    <dgm:cxn modelId="{BF6237B7-55CC-4B96-B6C5-3BE624F9DAE4}" type="presParOf" srcId="{6525CD4D-E414-4F2D-9260-6BEF715E655F}" destId="{910B3954-98BA-4FE5-B640-C28ABB2A18BC}" srcOrd="1" destOrd="0" presId="urn:microsoft.com/office/officeart/2018/2/layout/IconLabelList"/>
    <dgm:cxn modelId="{1E6958DB-7B28-4380-AAEC-A46E7BBB9AA1}" type="presParOf" srcId="{6525CD4D-E414-4F2D-9260-6BEF715E655F}" destId="{32C942E5-F00C-4B64-BA4C-46D6BB21F1C2}" srcOrd="2" destOrd="0" presId="urn:microsoft.com/office/officeart/2018/2/layout/IconLabelList"/>
    <dgm:cxn modelId="{FF99ED67-2AD8-46B2-9901-4AE8F5483519}" type="presParOf" srcId="{32C942E5-F00C-4B64-BA4C-46D6BB21F1C2}" destId="{49D1855C-6ED9-4FC8-8696-03BBAEE288C4}" srcOrd="0" destOrd="0" presId="urn:microsoft.com/office/officeart/2018/2/layout/IconLabelList"/>
    <dgm:cxn modelId="{1976A721-33B8-4718-A5B8-126F0EF75BA9}" type="presParOf" srcId="{32C942E5-F00C-4B64-BA4C-46D6BB21F1C2}" destId="{65FCA7A2-D5F5-4ED0-88A9-7FF737928FAB}" srcOrd="1" destOrd="0" presId="urn:microsoft.com/office/officeart/2018/2/layout/IconLabelList"/>
    <dgm:cxn modelId="{07C324D9-A281-4D3F-B4AB-F8D4B3EDA4B0}" type="presParOf" srcId="{32C942E5-F00C-4B64-BA4C-46D6BB21F1C2}" destId="{A00664FF-45EF-43C2-A7F6-3EF280B4BB28}" srcOrd="2" destOrd="0" presId="urn:microsoft.com/office/officeart/2018/2/layout/IconLabelList"/>
    <dgm:cxn modelId="{EF66F00B-92E3-45A5-96A6-49AE7F7B5D6A}" type="presParOf" srcId="{6525CD4D-E414-4F2D-9260-6BEF715E655F}" destId="{17F53EB0-A707-4D9B-A7C9-A359824CAE1C}" srcOrd="3" destOrd="0" presId="urn:microsoft.com/office/officeart/2018/2/layout/IconLabelList"/>
    <dgm:cxn modelId="{B1B88DC5-69F8-45D5-9B18-21EF0D7D337B}" type="presParOf" srcId="{6525CD4D-E414-4F2D-9260-6BEF715E655F}" destId="{12C2AB73-AFB0-409B-9F35-562D78726130}" srcOrd="4" destOrd="0" presId="urn:microsoft.com/office/officeart/2018/2/layout/IconLabelList"/>
    <dgm:cxn modelId="{EDCA6114-5E4E-4492-A664-9C3C24DC3B44}" type="presParOf" srcId="{12C2AB73-AFB0-409B-9F35-562D78726130}" destId="{E0D4A608-84F5-44CE-A451-2FC532F5832E}" srcOrd="0" destOrd="0" presId="urn:microsoft.com/office/officeart/2018/2/layout/IconLabelList"/>
    <dgm:cxn modelId="{4D6A7A2D-0E46-40A7-961D-7FB45E5D54AA}" type="presParOf" srcId="{12C2AB73-AFB0-409B-9F35-562D78726130}" destId="{0A579AA1-C8A1-4388-9ECE-BC98FEE8142C}" srcOrd="1" destOrd="0" presId="urn:microsoft.com/office/officeart/2018/2/layout/IconLabelList"/>
    <dgm:cxn modelId="{F6A27D28-FB3B-4414-A784-E39FB4AB3E3D}" type="presParOf" srcId="{12C2AB73-AFB0-409B-9F35-562D78726130}" destId="{8638D675-F310-4270-8566-9A206FBE7B6D}" srcOrd="2" destOrd="0" presId="urn:microsoft.com/office/officeart/2018/2/layout/IconLabelList"/>
    <dgm:cxn modelId="{B15D23DF-4BF7-484E-9767-47BACC173005}" type="presParOf" srcId="{6525CD4D-E414-4F2D-9260-6BEF715E655F}" destId="{BF484B64-8934-294D-B614-3C796DB749E5}" srcOrd="5" destOrd="0" presId="urn:microsoft.com/office/officeart/2018/2/layout/IconLabelList"/>
    <dgm:cxn modelId="{9AC339E3-0C53-8C44-A4F9-77A43AD2A699}" type="presParOf" srcId="{6525CD4D-E414-4F2D-9260-6BEF715E655F}" destId="{0B48E3D2-07B7-7549-AD27-AD2A440EF89E}" srcOrd="6" destOrd="0" presId="urn:microsoft.com/office/officeart/2018/2/layout/IconLabelList"/>
    <dgm:cxn modelId="{A79BDB0D-E0B3-9C44-AD62-4665FA094E62}" type="presParOf" srcId="{0B48E3D2-07B7-7549-AD27-AD2A440EF89E}" destId="{9949DC0D-C0F4-634C-9879-AABF6CDDE003}" srcOrd="0" destOrd="0" presId="urn:microsoft.com/office/officeart/2018/2/layout/IconLabelList"/>
    <dgm:cxn modelId="{B393E5CC-B6E4-6B47-A9BE-91E62E8C32CE}" type="presParOf" srcId="{0B48E3D2-07B7-7549-AD27-AD2A440EF89E}" destId="{C7F05E16-B1EC-404F-A689-D995F3DBCF2F}" srcOrd="1" destOrd="0" presId="urn:microsoft.com/office/officeart/2018/2/layout/IconLabelList"/>
    <dgm:cxn modelId="{144E44D5-B67A-C844-93AE-5616B70A5C3B}" type="presParOf" srcId="{0B48E3D2-07B7-7549-AD27-AD2A440EF89E}" destId="{348B74F6-A907-404A-8A74-264B1580F38C}" srcOrd="2" destOrd="0" presId="urn:microsoft.com/office/officeart/2018/2/layout/IconLabelList"/>
    <dgm:cxn modelId="{59E58E09-8F2E-FF4D-88A8-6E37AE64B52E}" type="presParOf" srcId="{6525CD4D-E414-4F2D-9260-6BEF715E655F}" destId="{19109FBB-B36C-4949-A5C6-298B71692F70}" srcOrd="7" destOrd="0" presId="urn:microsoft.com/office/officeart/2018/2/layout/IconLabelList"/>
    <dgm:cxn modelId="{77CEB27D-93B7-1C4C-98F0-503BA0C65772}" type="presParOf" srcId="{6525CD4D-E414-4F2D-9260-6BEF715E655F}" destId="{8F9C8302-C468-B34B-8DEB-F5C3A607D205}" srcOrd="8" destOrd="0" presId="urn:microsoft.com/office/officeart/2018/2/layout/IconLabelList"/>
    <dgm:cxn modelId="{62501FDD-DD80-6648-B184-62645919BE0D}" type="presParOf" srcId="{8F9C8302-C468-B34B-8DEB-F5C3A607D205}" destId="{A2C86759-528B-F745-ADB7-EEAF3CFD7619}" srcOrd="0" destOrd="0" presId="urn:microsoft.com/office/officeart/2018/2/layout/IconLabelList"/>
    <dgm:cxn modelId="{F9D81E0C-1DE4-9D4B-9181-D83E0044C704}" type="presParOf" srcId="{8F9C8302-C468-B34B-8DEB-F5C3A607D205}" destId="{65BB2C44-7AF0-8B46-95C1-6EB0F5EE8CCD}" srcOrd="1" destOrd="0" presId="urn:microsoft.com/office/officeart/2018/2/layout/IconLabelList"/>
    <dgm:cxn modelId="{047E7BF5-18A8-2D40-8847-679AF7DC8A77}" type="presParOf" srcId="{8F9C8302-C468-B34B-8DEB-F5C3A607D205}" destId="{858BD480-223C-714E-A77B-E9D8509A643C}" srcOrd="2" destOrd="0" presId="urn:microsoft.com/office/officeart/2018/2/layout/IconLabelList"/>
    <dgm:cxn modelId="{E1EF32E5-BED9-C644-9EC3-E9C19F4CFD09}" type="presParOf" srcId="{6525CD4D-E414-4F2D-9260-6BEF715E655F}" destId="{4E50DDBF-47F1-9945-B5E2-F2DEAAB05FB3}" srcOrd="9" destOrd="0" presId="urn:microsoft.com/office/officeart/2018/2/layout/IconLabelList"/>
    <dgm:cxn modelId="{E65AB258-FAD2-1A4F-8940-60D834C27A82}" type="presParOf" srcId="{6525CD4D-E414-4F2D-9260-6BEF715E655F}" destId="{D369920B-5CB8-E84B-B6AB-88647C353C9F}" srcOrd="10" destOrd="0" presId="urn:microsoft.com/office/officeart/2018/2/layout/IconLabelList"/>
    <dgm:cxn modelId="{0ACE8582-E9DB-AA4F-8932-53D264768D04}" type="presParOf" srcId="{D369920B-5CB8-E84B-B6AB-88647C353C9F}" destId="{EF21B6A9-F5FA-344F-85BE-732008FDEB46}" srcOrd="0" destOrd="0" presId="urn:microsoft.com/office/officeart/2018/2/layout/IconLabelList"/>
    <dgm:cxn modelId="{0247D996-3337-BD4C-B433-EFEA97AD3A75}" type="presParOf" srcId="{D369920B-5CB8-E84B-B6AB-88647C353C9F}" destId="{7EDFF0E2-F20F-0844-A691-D1C5BCBB43ED}" srcOrd="1" destOrd="0" presId="urn:microsoft.com/office/officeart/2018/2/layout/IconLabelList"/>
    <dgm:cxn modelId="{35749534-AFFB-1342-A763-EABD88DC9C69}" type="presParOf" srcId="{D369920B-5CB8-E84B-B6AB-88647C353C9F}" destId="{6697E72F-C747-2C4C-ACEA-816C52D367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DF1C8-E529-2845-8530-C4494D28E134}" type="doc">
      <dgm:prSet loTypeId="urn:microsoft.com/office/officeart/2005/8/layout/v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3ECE65A4-2B8C-EB4E-8D1E-03BD5B8BDDB4}">
      <dgm:prSet phldrT="[Texte]"/>
      <dgm:spPr/>
      <dgm:t>
        <a:bodyPr/>
        <a:lstStyle/>
        <a:p>
          <a:r>
            <a:rPr lang="fr-FR" dirty="0"/>
            <a:t>Partie 1</a:t>
          </a:r>
        </a:p>
      </dgm:t>
    </dgm:pt>
    <dgm:pt modelId="{14C2E5A4-1B3E-D445-AC23-63D08DDD7FB2}" type="parTrans" cxnId="{E83F35D9-6FE0-3144-83AB-6B67FB43F28E}">
      <dgm:prSet/>
      <dgm:spPr/>
      <dgm:t>
        <a:bodyPr/>
        <a:lstStyle/>
        <a:p>
          <a:endParaRPr lang="fr-FR"/>
        </a:p>
      </dgm:t>
    </dgm:pt>
    <dgm:pt modelId="{F12C5539-ECD3-8744-A9DE-123433981D66}" type="sibTrans" cxnId="{E83F35D9-6FE0-3144-83AB-6B67FB43F28E}">
      <dgm:prSet/>
      <dgm:spPr/>
      <dgm:t>
        <a:bodyPr/>
        <a:lstStyle/>
        <a:p>
          <a:endParaRPr lang="fr-FR"/>
        </a:p>
      </dgm:t>
    </dgm:pt>
    <dgm:pt modelId="{1225BFAF-A210-D249-B197-76669B9B1C56}">
      <dgm:prSet phldrT="[Texte]"/>
      <dgm:spPr/>
      <dgm:t>
        <a:bodyPr/>
        <a:lstStyle/>
        <a:p>
          <a:r>
            <a:rPr lang="fr-FR" dirty="0"/>
            <a:t>Partie 2</a:t>
          </a:r>
        </a:p>
      </dgm:t>
    </dgm:pt>
    <dgm:pt modelId="{96DAADFA-E098-0441-AEAA-BDB223AAE78D}" type="parTrans" cxnId="{BE8E671B-6DFB-5F40-AFF3-46F27D718C33}">
      <dgm:prSet/>
      <dgm:spPr/>
      <dgm:t>
        <a:bodyPr/>
        <a:lstStyle/>
        <a:p>
          <a:endParaRPr lang="fr-FR"/>
        </a:p>
      </dgm:t>
    </dgm:pt>
    <dgm:pt modelId="{61B3D60E-65A0-9143-8E18-6EA3789469F9}" type="sibTrans" cxnId="{BE8E671B-6DFB-5F40-AFF3-46F27D718C33}">
      <dgm:prSet/>
      <dgm:spPr/>
      <dgm:t>
        <a:bodyPr/>
        <a:lstStyle/>
        <a:p>
          <a:endParaRPr lang="fr-FR"/>
        </a:p>
      </dgm:t>
    </dgm:pt>
    <dgm:pt modelId="{1D5539AB-483D-A440-A394-12FCC77C04BD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Correction de bugs et optimisations</a:t>
          </a:r>
        </a:p>
      </dgm:t>
    </dgm:pt>
    <dgm:pt modelId="{7F861BA6-2C92-1D43-A94A-2A455EC11DA4}" type="parTrans" cxnId="{380CB68D-20AE-A443-8FC5-B7B24D48DC43}">
      <dgm:prSet/>
      <dgm:spPr/>
      <dgm:t>
        <a:bodyPr/>
        <a:lstStyle/>
        <a:p>
          <a:endParaRPr lang="fr-FR"/>
        </a:p>
      </dgm:t>
    </dgm:pt>
    <dgm:pt modelId="{FEA959DC-92B5-1744-A9A6-2BFE1A33009E}" type="sibTrans" cxnId="{380CB68D-20AE-A443-8FC5-B7B24D48DC43}">
      <dgm:prSet/>
      <dgm:spPr/>
      <dgm:t>
        <a:bodyPr/>
        <a:lstStyle/>
        <a:p>
          <a:endParaRPr lang="fr-FR"/>
        </a:p>
      </dgm:t>
    </dgm:pt>
    <dgm:pt modelId="{0324BC75-C68A-D748-AA86-14457B209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 dirty="0"/>
            <a:t>Tests unitaires</a:t>
          </a:r>
          <a:endParaRPr lang="fr-FR" dirty="0"/>
        </a:p>
      </dgm:t>
    </dgm:pt>
    <dgm:pt modelId="{0971C263-555D-584E-B396-B11D5C6D748C}" type="parTrans" cxnId="{A3BF6F68-C774-A44A-8C01-B37A1A13AD18}">
      <dgm:prSet/>
      <dgm:spPr/>
      <dgm:t>
        <a:bodyPr/>
        <a:lstStyle/>
        <a:p>
          <a:endParaRPr lang="fr-FR"/>
        </a:p>
      </dgm:t>
    </dgm:pt>
    <dgm:pt modelId="{8F7FBFBA-FAD7-4540-A11C-446555C87A73}" type="sibTrans" cxnId="{A3BF6F68-C774-A44A-8C01-B37A1A13AD18}">
      <dgm:prSet/>
      <dgm:spPr/>
      <dgm:t>
        <a:bodyPr/>
        <a:lstStyle/>
        <a:p>
          <a:endParaRPr lang="fr-FR"/>
        </a:p>
      </dgm:t>
    </dgm:pt>
    <dgm:pt modelId="{E9316ECA-C579-9740-B638-81D05AEC64D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Partie 3</a:t>
          </a:r>
        </a:p>
      </dgm:t>
    </dgm:pt>
    <dgm:pt modelId="{65816A39-2888-284B-AADA-CE2F5E8CC4F6}" type="parTrans" cxnId="{3FBC9037-366A-0845-86CF-08287710F56B}">
      <dgm:prSet/>
      <dgm:spPr/>
      <dgm:t>
        <a:bodyPr/>
        <a:lstStyle/>
        <a:p>
          <a:endParaRPr lang="fr-FR"/>
        </a:p>
      </dgm:t>
    </dgm:pt>
    <dgm:pt modelId="{2FEFF13A-7944-524C-BE0C-C3BE5881DDBD}" type="sibTrans" cxnId="{3FBC9037-366A-0845-86CF-08287710F56B}">
      <dgm:prSet/>
      <dgm:spPr/>
      <dgm:t>
        <a:bodyPr/>
        <a:lstStyle/>
        <a:p>
          <a:endParaRPr lang="fr-FR"/>
        </a:p>
      </dgm:t>
    </dgm:pt>
    <dgm:pt modelId="{E4DC3C19-0865-C043-971F-FFCB9F12491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Audit de performance</a:t>
          </a:r>
        </a:p>
      </dgm:t>
    </dgm:pt>
    <dgm:pt modelId="{1A35E14C-B933-774D-80D0-C1272938AE07}" type="parTrans" cxnId="{4E842843-65FC-7E40-9522-2A127EB97449}">
      <dgm:prSet/>
      <dgm:spPr/>
      <dgm:t>
        <a:bodyPr/>
        <a:lstStyle/>
        <a:p>
          <a:endParaRPr lang="fr-FR"/>
        </a:p>
      </dgm:t>
    </dgm:pt>
    <dgm:pt modelId="{8C3D1CA9-6950-DB48-A97D-11B12183F09E}" type="sibTrans" cxnId="{4E842843-65FC-7E40-9522-2A127EB97449}">
      <dgm:prSet/>
      <dgm:spPr/>
      <dgm:t>
        <a:bodyPr/>
        <a:lstStyle/>
        <a:p>
          <a:endParaRPr lang="fr-FR"/>
        </a:p>
      </dgm:t>
    </dgm:pt>
    <dgm:pt modelId="{E9685BAE-F2AD-C645-BC4E-B08AA9440F9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Partie 4</a:t>
          </a:r>
        </a:p>
      </dgm:t>
    </dgm:pt>
    <dgm:pt modelId="{B0DE14A5-51E8-BD4D-9E4E-79D44AB9D79E}" type="parTrans" cxnId="{52842A86-79F8-284D-BA8C-43D09E7E82BC}">
      <dgm:prSet/>
      <dgm:spPr/>
      <dgm:t>
        <a:bodyPr/>
        <a:lstStyle/>
        <a:p>
          <a:endParaRPr lang="fr-FR"/>
        </a:p>
      </dgm:t>
    </dgm:pt>
    <dgm:pt modelId="{EB228CF0-BCA2-984B-B0D7-844109625828}" type="sibTrans" cxnId="{52842A86-79F8-284D-BA8C-43D09E7E82BC}">
      <dgm:prSet/>
      <dgm:spPr/>
      <dgm:t>
        <a:bodyPr/>
        <a:lstStyle/>
        <a:p>
          <a:endParaRPr lang="fr-FR"/>
        </a:p>
      </dgm:t>
    </dgm:pt>
    <dgm:pt modelId="{26F33D50-940E-1741-9F54-AF8F874A2D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Documentation technique et fonctionnelle</a:t>
          </a:r>
        </a:p>
      </dgm:t>
    </dgm:pt>
    <dgm:pt modelId="{A85E1401-78B3-4746-92F7-2265D63E48B1}" type="parTrans" cxnId="{CE0FE514-038C-E048-AAA8-980E3B54BBA4}">
      <dgm:prSet/>
      <dgm:spPr/>
      <dgm:t>
        <a:bodyPr/>
        <a:lstStyle/>
        <a:p>
          <a:endParaRPr lang="fr-FR"/>
        </a:p>
      </dgm:t>
    </dgm:pt>
    <dgm:pt modelId="{9E52DAC6-B0A8-A14D-80B8-145087901A70}" type="sibTrans" cxnId="{CE0FE514-038C-E048-AAA8-980E3B54BBA4}">
      <dgm:prSet/>
      <dgm:spPr/>
      <dgm:t>
        <a:bodyPr/>
        <a:lstStyle/>
        <a:p>
          <a:endParaRPr lang="fr-FR"/>
        </a:p>
      </dgm:t>
    </dgm:pt>
    <dgm:pt modelId="{702092E7-8EA9-0845-B980-2B07432323DF}" type="pres">
      <dgm:prSet presAssocID="{87BDF1C8-E529-2845-8530-C4494D28E134}" presName="outerComposite" presStyleCnt="0">
        <dgm:presLayoutVars>
          <dgm:chMax val="5"/>
          <dgm:dir/>
          <dgm:resizeHandles val="exact"/>
        </dgm:presLayoutVars>
      </dgm:prSet>
      <dgm:spPr/>
    </dgm:pt>
    <dgm:pt modelId="{D25AF392-521D-024B-A9D7-1608E6E0141D}" type="pres">
      <dgm:prSet presAssocID="{87BDF1C8-E529-2845-8530-C4494D28E134}" presName="dummyMaxCanvas" presStyleCnt="0">
        <dgm:presLayoutVars/>
      </dgm:prSet>
      <dgm:spPr/>
    </dgm:pt>
    <dgm:pt modelId="{3C345030-9215-9843-AE50-18D22DA13916}" type="pres">
      <dgm:prSet presAssocID="{87BDF1C8-E529-2845-8530-C4494D28E134}" presName="FourNodes_1" presStyleLbl="node1" presStyleIdx="0" presStyleCnt="4">
        <dgm:presLayoutVars>
          <dgm:bulletEnabled val="1"/>
        </dgm:presLayoutVars>
      </dgm:prSet>
      <dgm:spPr/>
    </dgm:pt>
    <dgm:pt modelId="{FB328825-51D4-0347-8131-C8110ECC3CA4}" type="pres">
      <dgm:prSet presAssocID="{87BDF1C8-E529-2845-8530-C4494D28E134}" presName="FourNodes_2" presStyleLbl="node1" presStyleIdx="1" presStyleCnt="4">
        <dgm:presLayoutVars>
          <dgm:bulletEnabled val="1"/>
        </dgm:presLayoutVars>
      </dgm:prSet>
      <dgm:spPr/>
    </dgm:pt>
    <dgm:pt modelId="{74EA3E4C-990E-DE4A-82CC-0321FB9C301E}" type="pres">
      <dgm:prSet presAssocID="{87BDF1C8-E529-2845-8530-C4494D28E134}" presName="FourNodes_3" presStyleLbl="node1" presStyleIdx="2" presStyleCnt="4">
        <dgm:presLayoutVars>
          <dgm:bulletEnabled val="1"/>
        </dgm:presLayoutVars>
      </dgm:prSet>
      <dgm:spPr/>
    </dgm:pt>
    <dgm:pt modelId="{4E4EC5FD-E113-1B42-9679-3B0159EB271F}" type="pres">
      <dgm:prSet presAssocID="{87BDF1C8-E529-2845-8530-C4494D28E134}" presName="FourNodes_4" presStyleLbl="node1" presStyleIdx="3" presStyleCnt="4">
        <dgm:presLayoutVars>
          <dgm:bulletEnabled val="1"/>
        </dgm:presLayoutVars>
      </dgm:prSet>
      <dgm:spPr/>
    </dgm:pt>
    <dgm:pt modelId="{426E33B8-671C-644B-89D0-649734326623}" type="pres">
      <dgm:prSet presAssocID="{87BDF1C8-E529-2845-8530-C4494D28E134}" presName="FourConn_1-2" presStyleLbl="fgAccFollowNode1" presStyleIdx="0" presStyleCnt="3">
        <dgm:presLayoutVars>
          <dgm:bulletEnabled val="1"/>
        </dgm:presLayoutVars>
      </dgm:prSet>
      <dgm:spPr/>
    </dgm:pt>
    <dgm:pt modelId="{3B8A803F-C889-DD49-9D1E-AA4BB0FD93EA}" type="pres">
      <dgm:prSet presAssocID="{87BDF1C8-E529-2845-8530-C4494D28E134}" presName="FourConn_2-3" presStyleLbl="fgAccFollowNode1" presStyleIdx="1" presStyleCnt="3">
        <dgm:presLayoutVars>
          <dgm:bulletEnabled val="1"/>
        </dgm:presLayoutVars>
      </dgm:prSet>
      <dgm:spPr/>
    </dgm:pt>
    <dgm:pt modelId="{BC2B83FC-7C35-B748-BD36-F10E4FB581C5}" type="pres">
      <dgm:prSet presAssocID="{87BDF1C8-E529-2845-8530-C4494D28E134}" presName="FourConn_3-4" presStyleLbl="fgAccFollowNode1" presStyleIdx="2" presStyleCnt="3">
        <dgm:presLayoutVars>
          <dgm:bulletEnabled val="1"/>
        </dgm:presLayoutVars>
      </dgm:prSet>
      <dgm:spPr/>
    </dgm:pt>
    <dgm:pt modelId="{3B7D107A-22FF-EE4C-8BE0-A7F809EDBB9A}" type="pres">
      <dgm:prSet presAssocID="{87BDF1C8-E529-2845-8530-C4494D28E134}" presName="FourNodes_1_text" presStyleLbl="node1" presStyleIdx="3" presStyleCnt="4">
        <dgm:presLayoutVars>
          <dgm:bulletEnabled val="1"/>
        </dgm:presLayoutVars>
      </dgm:prSet>
      <dgm:spPr/>
    </dgm:pt>
    <dgm:pt modelId="{A643FDD5-BEDE-3444-9010-E61DAA3C92EF}" type="pres">
      <dgm:prSet presAssocID="{87BDF1C8-E529-2845-8530-C4494D28E134}" presName="FourNodes_2_text" presStyleLbl="node1" presStyleIdx="3" presStyleCnt="4">
        <dgm:presLayoutVars>
          <dgm:bulletEnabled val="1"/>
        </dgm:presLayoutVars>
      </dgm:prSet>
      <dgm:spPr/>
    </dgm:pt>
    <dgm:pt modelId="{ECE32F9F-1368-D544-B7A3-6BD5D11F593F}" type="pres">
      <dgm:prSet presAssocID="{87BDF1C8-E529-2845-8530-C4494D28E134}" presName="FourNodes_3_text" presStyleLbl="node1" presStyleIdx="3" presStyleCnt="4">
        <dgm:presLayoutVars>
          <dgm:bulletEnabled val="1"/>
        </dgm:presLayoutVars>
      </dgm:prSet>
      <dgm:spPr/>
    </dgm:pt>
    <dgm:pt modelId="{164B64D1-8EDA-524E-9C44-27BB76C6AC93}" type="pres">
      <dgm:prSet presAssocID="{87BDF1C8-E529-2845-8530-C4494D28E13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16E0C07-4734-E54F-8A63-F0F1C3767B54}" type="presOf" srcId="{3ECE65A4-2B8C-EB4E-8D1E-03BD5B8BDDB4}" destId="{3B7D107A-22FF-EE4C-8BE0-A7F809EDBB9A}" srcOrd="1" destOrd="0" presId="urn:microsoft.com/office/officeart/2005/8/layout/vProcess5"/>
    <dgm:cxn modelId="{C3DC5D0B-CCC6-B74A-95F4-0E612C214E47}" type="presOf" srcId="{26F33D50-940E-1741-9F54-AF8F874A2DAF}" destId="{164B64D1-8EDA-524E-9C44-27BB76C6AC93}" srcOrd="1" destOrd="1" presId="urn:microsoft.com/office/officeart/2005/8/layout/vProcess5"/>
    <dgm:cxn modelId="{D16D6B0D-F17B-0A43-99B7-70483F71AB7A}" type="presOf" srcId="{61B3D60E-65A0-9143-8E18-6EA3789469F9}" destId="{3B8A803F-C889-DD49-9D1E-AA4BB0FD93EA}" srcOrd="0" destOrd="0" presId="urn:microsoft.com/office/officeart/2005/8/layout/vProcess5"/>
    <dgm:cxn modelId="{5482DB0F-B9CB-A840-B23C-7C593C935C41}" type="presOf" srcId="{1D5539AB-483D-A440-A394-12FCC77C04BD}" destId="{3B7D107A-22FF-EE4C-8BE0-A7F809EDBB9A}" srcOrd="1" destOrd="1" presId="urn:microsoft.com/office/officeart/2005/8/layout/vProcess5"/>
    <dgm:cxn modelId="{294E1710-C088-2D4D-9D34-F580AECB9C83}" type="presOf" srcId="{1225BFAF-A210-D249-B197-76669B9B1C56}" destId="{FB328825-51D4-0347-8131-C8110ECC3CA4}" srcOrd="0" destOrd="0" presId="urn:microsoft.com/office/officeart/2005/8/layout/vProcess5"/>
    <dgm:cxn modelId="{3EF3C914-F6AC-524A-87C6-6841EC8B2A83}" type="presOf" srcId="{E4DC3C19-0865-C043-971F-FFCB9F124913}" destId="{ECE32F9F-1368-D544-B7A3-6BD5D11F593F}" srcOrd="1" destOrd="1" presId="urn:microsoft.com/office/officeart/2005/8/layout/vProcess5"/>
    <dgm:cxn modelId="{CE0FE514-038C-E048-AAA8-980E3B54BBA4}" srcId="{E9685BAE-F2AD-C645-BC4E-B08AA9440F93}" destId="{26F33D50-940E-1741-9F54-AF8F874A2DAF}" srcOrd="0" destOrd="0" parTransId="{A85E1401-78B3-4746-92F7-2265D63E48B1}" sibTransId="{9E52DAC6-B0A8-A14D-80B8-145087901A70}"/>
    <dgm:cxn modelId="{BE8E671B-6DFB-5F40-AFF3-46F27D718C33}" srcId="{87BDF1C8-E529-2845-8530-C4494D28E134}" destId="{1225BFAF-A210-D249-B197-76669B9B1C56}" srcOrd="1" destOrd="0" parTransId="{96DAADFA-E098-0441-AEAA-BDB223AAE78D}" sibTransId="{61B3D60E-65A0-9143-8E18-6EA3789469F9}"/>
    <dgm:cxn modelId="{6EE1691D-8A76-1949-879C-7F8885B69877}" type="presOf" srcId="{3ECE65A4-2B8C-EB4E-8D1E-03BD5B8BDDB4}" destId="{3C345030-9215-9843-AE50-18D22DA13916}" srcOrd="0" destOrd="0" presId="urn:microsoft.com/office/officeart/2005/8/layout/vProcess5"/>
    <dgm:cxn modelId="{019E1021-44A1-EA40-A9BC-8931CA89A4FB}" type="presOf" srcId="{0324BC75-C68A-D748-AA86-14457B209DF4}" destId="{A643FDD5-BEDE-3444-9010-E61DAA3C92EF}" srcOrd="1" destOrd="1" presId="urn:microsoft.com/office/officeart/2005/8/layout/vProcess5"/>
    <dgm:cxn modelId="{F827582A-123C-E74E-B928-EE8F338ADADD}" type="presOf" srcId="{0324BC75-C68A-D748-AA86-14457B209DF4}" destId="{FB328825-51D4-0347-8131-C8110ECC3CA4}" srcOrd="0" destOrd="1" presId="urn:microsoft.com/office/officeart/2005/8/layout/vProcess5"/>
    <dgm:cxn modelId="{EE0D2034-E30F-D74F-AAA0-FB6FB6A032DB}" type="presOf" srcId="{E9685BAE-F2AD-C645-BC4E-B08AA9440F93}" destId="{4E4EC5FD-E113-1B42-9679-3B0159EB271F}" srcOrd="0" destOrd="0" presId="urn:microsoft.com/office/officeart/2005/8/layout/vProcess5"/>
    <dgm:cxn modelId="{3FBC9037-366A-0845-86CF-08287710F56B}" srcId="{87BDF1C8-E529-2845-8530-C4494D28E134}" destId="{E9316ECA-C579-9740-B638-81D05AEC64D9}" srcOrd="2" destOrd="0" parTransId="{65816A39-2888-284B-AADA-CE2F5E8CC4F6}" sibTransId="{2FEFF13A-7944-524C-BE0C-C3BE5881DDBD}"/>
    <dgm:cxn modelId="{13B5A33A-6594-9543-BE38-8FE7146AD17E}" type="presOf" srcId="{E9316ECA-C579-9740-B638-81D05AEC64D9}" destId="{ECE32F9F-1368-D544-B7A3-6BD5D11F593F}" srcOrd="1" destOrd="0" presId="urn:microsoft.com/office/officeart/2005/8/layout/vProcess5"/>
    <dgm:cxn modelId="{4E842843-65FC-7E40-9522-2A127EB97449}" srcId="{E9316ECA-C579-9740-B638-81D05AEC64D9}" destId="{E4DC3C19-0865-C043-971F-FFCB9F124913}" srcOrd="0" destOrd="0" parTransId="{1A35E14C-B933-774D-80D0-C1272938AE07}" sibTransId="{8C3D1CA9-6950-DB48-A97D-11B12183F09E}"/>
    <dgm:cxn modelId="{4443E944-F0FA-D649-B800-44F0B5CB5ED3}" type="presOf" srcId="{1D5539AB-483D-A440-A394-12FCC77C04BD}" destId="{3C345030-9215-9843-AE50-18D22DA13916}" srcOrd="0" destOrd="1" presId="urn:microsoft.com/office/officeart/2005/8/layout/vProcess5"/>
    <dgm:cxn modelId="{4FEC4E5E-548B-5745-9DBF-D95EA647022C}" type="presOf" srcId="{E9685BAE-F2AD-C645-BC4E-B08AA9440F93}" destId="{164B64D1-8EDA-524E-9C44-27BB76C6AC93}" srcOrd="1" destOrd="0" presId="urn:microsoft.com/office/officeart/2005/8/layout/vProcess5"/>
    <dgm:cxn modelId="{A3BF6F68-C774-A44A-8C01-B37A1A13AD18}" srcId="{1225BFAF-A210-D249-B197-76669B9B1C56}" destId="{0324BC75-C68A-D748-AA86-14457B209DF4}" srcOrd="0" destOrd="0" parTransId="{0971C263-555D-584E-B396-B11D5C6D748C}" sibTransId="{8F7FBFBA-FAD7-4540-A11C-446555C87A73}"/>
    <dgm:cxn modelId="{AE6E207B-EF6E-ED44-A2E4-02105BA78B3D}" type="presOf" srcId="{E9316ECA-C579-9740-B638-81D05AEC64D9}" destId="{74EA3E4C-990E-DE4A-82CC-0321FB9C301E}" srcOrd="0" destOrd="0" presId="urn:microsoft.com/office/officeart/2005/8/layout/vProcess5"/>
    <dgm:cxn modelId="{52842A86-79F8-284D-BA8C-43D09E7E82BC}" srcId="{87BDF1C8-E529-2845-8530-C4494D28E134}" destId="{E9685BAE-F2AD-C645-BC4E-B08AA9440F93}" srcOrd="3" destOrd="0" parTransId="{B0DE14A5-51E8-BD4D-9E4E-79D44AB9D79E}" sibTransId="{EB228CF0-BCA2-984B-B0D7-844109625828}"/>
    <dgm:cxn modelId="{380CB68D-20AE-A443-8FC5-B7B24D48DC43}" srcId="{3ECE65A4-2B8C-EB4E-8D1E-03BD5B8BDDB4}" destId="{1D5539AB-483D-A440-A394-12FCC77C04BD}" srcOrd="0" destOrd="0" parTransId="{7F861BA6-2C92-1D43-A94A-2A455EC11DA4}" sibTransId="{FEA959DC-92B5-1744-A9A6-2BFE1A33009E}"/>
    <dgm:cxn modelId="{52173A96-1652-6A42-9361-E938173CD826}" type="presOf" srcId="{87BDF1C8-E529-2845-8530-C4494D28E134}" destId="{702092E7-8EA9-0845-B980-2B07432323DF}" srcOrd="0" destOrd="0" presId="urn:microsoft.com/office/officeart/2005/8/layout/vProcess5"/>
    <dgm:cxn modelId="{46A4D2A8-1DA6-FA4F-A3FF-93BA7D29AFCD}" type="presOf" srcId="{E4DC3C19-0865-C043-971F-FFCB9F124913}" destId="{74EA3E4C-990E-DE4A-82CC-0321FB9C301E}" srcOrd="0" destOrd="1" presId="urn:microsoft.com/office/officeart/2005/8/layout/vProcess5"/>
    <dgm:cxn modelId="{FC78EDBC-3CCD-6843-B5B7-7C53F8D2A5DF}" type="presOf" srcId="{1225BFAF-A210-D249-B197-76669B9B1C56}" destId="{A643FDD5-BEDE-3444-9010-E61DAA3C92EF}" srcOrd="1" destOrd="0" presId="urn:microsoft.com/office/officeart/2005/8/layout/vProcess5"/>
    <dgm:cxn modelId="{11A267C2-165A-814C-8F51-02A5E500E248}" type="presOf" srcId="{26F33D50-940E-1741-9F54-AF8F874A2DAF}" destId="{4E4EC5FD-E113-1B42-9679-3B0159EB271F}" srcOrd="0" destOrd="1" presId="urn:microsoft.com/office/officeart/2005/8/layout/vProcess5"/>
    <dgm:cxn modelId="{E83F35D9-6FE0-3144-83AB-6B67FB43F28E}" srcId="{87BDF1C8-E529-2845-8530-C4494D28E134}" destId="{3ECE65A4-2B8C-EB4E-8D1E-03BD5B8BDDB4}" srcOrd="0" destOrd="0" parTransId="{14C2E5A4-1B3E-D445-AC23-63D08DDD7FB2}" sibTransId="{F12C5539-ECD3-8744-A9DE-123433981D66}"/>
    <dgm:cxn modelId="{6C4E8EDB-FF8E-1B4E-B9D6-8F0A487817A5}" type="presOf" srcId="{2FEFF13A-7944-524C-BE0C-C3BE5881DDBD}" destId="{BC2B83FC-7C35-B748-BD36-F10E4FB581C5}" srcOrd="0" destOrd="0" presId="urn:microsoft.com/office/officeart/2005/8/layout/vProcess5"/>
    <dgm:cxn modelId="{4E67EEE8-0661-3B4E-A3B6-982557C1BBDF}" type="presOf" srcId="{F12C5539-ECD3-8744-A9DE-123433981D66}" destId="{426E33B8-671C-644B-89D0-649734326623}" srcOrd="0" destOrd="0" presId="urn:microsoft.com/office/officeart/2005/8/layout/vProcess5"/>
    <dgm:cxn modelId="{5EC9CDF2-F77D-5A4A-B744-21548A249C40}" type="presParOf" srcId="{702092E7-8EA9-0845-B980-2B07432323DF}" destId="{D25AF392-521D-024B-A9D7-1608E6E0141D}" srcOrd="0" destOrd="0" presId="urn:microsoft.com/office/officeart/2005/8/layout/vProcess5"/>
    <dgm:cxn modelId="{3F0009F3-F033-1749-BFD5-DC1B27DDD259}" type="presParOf" srcId="{702092E7-8EA9-0845-B980-2B07432323DF}" destId="{3C345030-9215-9843-AE50-18D22DA13916}" srcOrd="1" destOrd="0" presId="urn:microsoft.com/office/officeart/2005/8/layout/vProcess5"/>
    <dgm:cxn modelId="{46CCA01F-A77E-0142-AC61-2E7D8033F676}" type="presParOf" srcId="{702092E7-8EA9-0845-B980-2B07432323DF}" destId="{FB328825-51D4-0347-8131-C8110ECC3CA4}" srcOrd="2" destOrd="0" presId="urn:microsoft.com/office/officeart/2005/8/layout/vProcess5"/>
    <dgm:cxn modelId="{32AF3B83-2375-704A-BA08-8CF42C5D4D43}" type="presParOf" srcId="{702092E7-8EA9-0845-B980-2B07432323DF}" destId="{74EA3E4C-990E-DE4A-82CC-0321FB9C301E}" srcOrd="3" destOrd="0" presId="urn:microsoft.com/office/officeart/2005/8/layout/vProcess5"/>
    <dgm:cxn modelId="{C5674436-7AD4-9E42-8909-4C6B9071A8EA}" type="presParOf" srcId="{702092E7-8EA9-0845-B980-2B07432323DF}" destId="{4E4EC5FD-E113-1B42-9679-3B0159EB271F}" srcOrd="4" destOrd="0" presId="urn:microsoft.com/office/officeart/2005/8/layout/vProcess5"/>
    <dgm:cxn modelId="{176727FE-F51A-754A-A869-27B552CC5AE1}" type="presParOf" srcId="{702092E7-8EA9-0845-B980-2B07432323DF}" destId="{426E33B8-671C-644B-89D0-649734326623}" srcOrd="5" destOrd="0" presId="urn:microsoft.com/office/officeart/2005/8/layout/vProcess5"/>
    <dgm:cxn modelId="{910235C1-4B16-6D40-934A-1E6EF1379CD9}" type="presParOf" srcId="{702092E7-8EA9-0845-B980-2B07432323DF}" destId="{3B8A803F-C889-DD49-9D1E-AA4BB0FD93EA}" srcOrd="6" destOrd="0" presId="urn:microsoft.com/office/officeart/2005/8/layout/vProcess5"/>
    <dgm:cxn modelId="{B2FCF41B-EBB2-8D4D-8A6C-F8994DC76162}" type="presParOf" srcId="{702092E7-8EA9-0845-B980-2B07432323DF}" destId="{BC2B83FC-7C35-B748-BD36-F10E4FB581C5}" srcOrd="7" destOrd="0" presId="urn:microsoft.com/office/officeart/2005/8/layout/vProcess5"/>
    <dgm:cxn modelId="{8B5A954B-A12B-9045-B2C6-DD0083B7090C}" type="presParOf" srcId="{702092E7-8EA9-0845-B980-2B07432323DF}" destId="{3B7D107A-22FF-EE4C-8BE0-A7F809EDBB9A}" srcOrd="8" destOrd="0" presId="urn:microsoft.com/office/officeart/2005/8/layout/vProcess5"/>
    <dgm:cxn modelId="{C57DEBAE-C392-4C45-B8E8-91E3A2EF3BAA}" type="presParOf" srcId="{702092E7-8EA9-0845-B980-2B07432323DF}" destId="{A643FDD5-BEDE-3444-9010-E61DAA3C92EF}" srcOrd="9" destOrd="0" presId="urn:microsoft.com/office/officeart/2005/8/layout/vProcess5"/>
    <dgm:cxn modelId="{BEE9F6F7-4851-7F40-8FE0-CBC5CF9FD909}" type="presParOf" srcId="{702092E7-8EA9-0845-B980-2B07432323DF}" destId="{ECE32F9F-1368-D544-B7A3-6BD5D11F593F}" srcOrd="10" destOrd="0" presId="urn:microsoft.com/office/officeart/2005/8/layout/vProcess5"/>
    <dgm:cxn modelId="{32B512B2-C50D-0C4A-BF0E-5844138F33C2}" type="presParOf" srcId="{702092E7-8EA9-0845-B980-2B07432323DF}" destId="{164B64D1-8EDA-524E-9C44-27BB76C6AC9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FC547-D29B-4CB7-9B10-B6FCAF3FD263}">
      <dsp:nvSpPr>
        <dsp:cNvPr id="0" name=""/>
        <dsp:cNvSpPr/>
      </dsp:nvSpPr>
      <dsp:spPr>
        <a:xfrm>
          <a:off x="1472302" y="509422"/>
          <a:ext cx="905310" cy="905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73D42-EDE4-4B9E-970D-9BDCF3CED2D0}">
      <dsp:nvSpPr>
        <dsp:cNvPr id="0" name=""/>
        <dsp:cNvSpPr/>
      </dsp:nvSpPr>
      <dsp:spPr>
        <a:xfrm>
          <a:off x="919056" y="1740125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Cadre du projet</a:t>
          </a:r>
          <a:endParaRPr lang="en-US" sz="1700" kern="1200"/>
        </a:p>
      </dsp:txBody>
      <dsp:txXfrm>
        <a:off x="919056" y="1740125"/>
        <a:ext cx="2011801" cy="720000"/>
      </dsp:txXfrm>
    </dsp:sp>
    <dsp:sp modelId="{49D1855C-6ED9-4FC8-8696-03BBAEE288C4}">
      <dsp:nvSpPr>
        <dsp:cNvPr id="0" name=""/>
        <dsp:cNvSpPr/>
      </dsp:nvSpPr>
      <dsp:spPr>
        <a:xfrm>
          <a:off x="3836169" y="509422"/>
          <a:ext cx="905310" cy="905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664FF-45EF-43C2-A7F6-3EF280B4BB28}">
      <dsp:nvSpPr>
        <dsp:cNvPr id="0" name=""/>
        <dsp:cNvSpPr/>
      </dsp:nvSpPr>
      <dsp:spPr>
        <a:xfrm>
          <a:off x="3282923" y="1740125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Fonctionnement global de l'application</a:t>
          </a:r>
          <a:endParaRPr lang="en-US" sz="1700" kern="1200"/>
        </a:p>
      </dsp:txBody>
      <dsp:txXfrm>
        <a:off x="3282923" y="1740125"/>
        <a:ext cx="2011801" cy="720000"/>
      </dsp:txXfrm>
    </dsp:sp>
    <dsp:sp modelId="{E0D4A608-84F5-44CE-A451-2FC532F5832E}">
      <dsp:nvSpPr>
        <dsp:cNvPr id="0" name=""/>
        <dsp:cNvSpPr/>
      </dsp:nvSpPr>
      <dsp:spPr>
        <a:xfrm>
          <a:off x="6200035" y="509422"/>
          <a:ext cx="905310" cy="905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D675-F310-4270-8566-9A206FBE7B6D}">
      <dsp:nvSpPr>
        <dsp:cNvPr id="0" name=""/>
        <dsp:cNvSpPr/>
      </dsp:nvSpPr>
      <dsp:spPr>
        <a:xfrm>
          <a:off x="5646790" y="1740125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Correction de bugs et optimisations</a:t>
          </a:r>
          <a:endParaRPr lang="en-US" sz="1700" kern="1200"/>
        </a:p>
      </dsp:txBody>
      <dsp:txXfrm>
        <a:off x="5646790" y="1740125"/>
        <a:ext cx="2011801" cy="720000"/>
      </dsp:txXfrm>
    </dsp:sp>
    <dsp:sp modelId="{9949DC0D-C0F4-634C-9879-AABF6CDDE003}">
      <dsp:nvSpPr>
        <dsp:cNvPr id="0" name=""/>
        <dsp:cNvSpPr/>
      </dsp:nvSpPr>
      <dsp:spPr>
        <a:xfrm>
          <a:off x="1472302" y="2963075"/>
          <a:ext cx="905310" cy="905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B74F6-A907-404A-8A74-264B1580F38C}">
      <dsp:nvSpPr>
        <dsp:cNvPr id="0" name=""/>
        <dsp:cNvSpPr/>
      </dsp:nvSpPr>
      <dsp:spPr>
        <a:xfrm>
          <a:off x="919056" y="4193778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Tests </a:t>
          </a:r>
          <a:r>
            <a:rPr lang="fr-FR" sz="1700" kern="1200" noProof="0"/>
            <a:t>unitaires</a:t>
          </a:r>
        </a:p>
      </dsp:txBody>
      <dsp:txXfrm>
        <a:off x="919056" y="4193778"/>
        <a:ext cx="2011801" cy="720000"/>
      </dsp:txXfrm>
    </dsp:sp>
    <dsp:sp modelId="{A2C86759-528B-F745-ADB7-EEAF3CFD7619}">
      <dsp:nvSpPr>
        <dsp:cNvPr id="0" name=""/>
        <dsp:cNvSpPr/>
      </dsp:nvSpPr>
      <dsp:spPr>
        <a:xfrm>
          <a:off x="3836169" y="2963075"/>
          <a:ext cx="905310" cy="905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BD480-223C-714E-A77B-E9D8509A643C}">
      <dsp:nvSpPr>
        <dsp:cNvPr id="0" name=""/>
        <dsp:cNvSpPr/>
      </dsp:nvSpPr>
      <dsp:spPr>
        <a:xfrm>
          <a:off x="3282923" y="4193778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Audit de performance</a:t>
          </a:r>
        </a:p>
      </dsp:txBody>
      <dsp:txXfrm>
        <a:off x="3282923" y="4193778"/>
        <a:ext cx="2011801" cy="720000"/>
      </dsp:txXfrm>
    </dsp:sp>
    <dsp:sp modelId="{EF21B6A9-F5FA-344F-85BE-732008FDEB46}">
      <dsp:nvSpPr>
        <dsp:cNvPr id="0" name=""/>
        <dsp:cNvSpPr/>
      </dsp:nvSpPr>
      <dsp:spPr>
        <a:xfrm>
          <a:off x="6200035" y="2963075"/>
          <a:ext cx="905310" cy="9053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7E72F-C747-2C4C-ACEA-816C52D36712}">
      <dsp:nvSpPr>
        <dsp:cNvPr id="0" name=""/>
        <dsp:cNvSpPr/>
      </dsp:nvSpPr>
      <dsp:spPr>
        <a:xfrm>
          <a:off x="5646790" y="4193778"/>
          <a:ext cx="20118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Documentation</a:t>
          </a:r>
        </a:p>
      </dsp:txBody>
      <dsp:txXfrm>
        <a:off x="5646790" y="4193778"/>
        <a:ext cx="201180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45030-9215-9843-AE50-18D22DA13916}">
      <dsp:nvSpPr>
        <dsp:cNvPr id="0" name=""/>
        <dsp:cNvSpPr/>
      </dsp:nvSpPr>
      <dsp:spPr>
        <a:xfrm>
          <a:off x="0" y="0"/>
          <a:ext cx="9518168" cy="11368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Partie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kern="1200" dirty="0"/>
            <a:t>Correction de bugs et optimisations</a:t>
          </a:r>
        </a:p>
      </dsp:txBody>
      <dsp:txXfrm>
        <a:off x="33296" y="33296"/>
        <a:ext cx="8195403" cy="1070216"/>
      </dsp:txXfrm>
    </dsp:sp>
    <dsp:sp modelId="{FB328825-51D4-0347-8131-C8110ECC3CA4}">
      <dsp:nvSpPr>
        <dsp:cNvPr id="0" name=""/>
        <dsp:cNvSpPr/>
      </dsp:nvSpPr>
      <dsp:spPr>
        <a:xfrm>
          <a:off x="797146" y="1343500"/>
          <a:ext cx="9518168" cy="11368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Partie 2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b="0" i="0" kern="1200" dirty="0"/>
            <a:t>Tests unitaires</a:t>
          </a:r>
          <a:endParaRPr lang="fr-FR" sz="2200" kern="1200" dirty="0"/>
        </a:p>
      </dsp:txBody>
      <dsp:txXfrm>
        <a:off x="830442" y="1376796"/>
        <a:ext cx="7915504" cy="1070216"/>
      </dsp:txXfrm>
    </dsp:sp>
    <dsp:sp modelId="{74EA3E4C-990E-DE4A-82CC-0321FB9C301E}">
      <dsp:nvSpPr>
        <dsp:cNvPr id="0" name=""/>
        <dsp:cNvSpPr/>
      </dsp:nvSpPr>
      <dsp:spPr>
        <a:xfrm>
          <a:off x="1582395" y="2687001"/>
          <a:ext cx="9518168" cy="11368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800" kern="1200" dirty="0"/>
            <a:t>Partie 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kern="1200" dirty="0"/>
            <a:t>Audit de performance</a:t>
          </a:r>
        </a:p>
      </dsp:txBody>
      <dsp:txXfrm>
        <a:off x="1615691" y="2720297"/>
        <a:ext cx="7927402" cy="1070216"/>
      </dsp:txXfrm>
    </dsp:sp>
    <dsp:sp modelId="{4E4EC5FD-E113-1B42-9679-3B0159EB271F}">
      <dsp:nvSpPr>
        <dsp:cNvPr id="0" name=""/>
        <dsp:cNvSpPr/>
      </dsp:nvSpPr>
      <dsp:spPr>
        <a:xfrm>
          <a:off x="2379542" y="4030502"/>
          <a:ext cx="9518168" cy="11368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800" kern="1200" dirty="0"/>
            <a:t>Partie 4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200" kern="1200" dirty="0"/>
            <a:t>Documentation technique et fonctionnelle</a:t>
          </a:r>
        </a:p>
      </dsp:txBody>
      <dsp:txXfrm>
        <a:off x="2412838" y="4063798"/>
        <a:ext cx="7915504" cy="1070216"/>
      </dsp:txXfrm>
    </dsp:sp>
    <dsp:sp modelId="{426E33B8-671C-644B-89D0-649734326623}">
      <dsp:nvSpPr>
        <dsp:cNvPr id="0" name=""/>
        <dsp:cNvSpPr/>
      </dsp:nvSpPr>
      <dsp:spPr>
        <a:xfrm>
          <a:off x="8779243" y="870691"/>
          <a:ext cx="738925" cy="7389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8945501" y="870691"/>
        <a:ext cx="406409" cy="556041"/>
      </dsp:txXfrm>
    </dsp:sp>
    <dsp:sp modelId="{3B8A803F-C889-DD49-9D1E-AA4BB0FD93EA}">
      <dsp:nvSpPr>
        <dsp:cNvPr id="0" name=""/>
        <dsp:cNvSpPr/>
      </dsp:nvSpPr>
      <dsp:spPr>
        <a:xfrm>
          <a:off x="9576389" y="2214192"/>
          <a:ext cx="738925" cy="7389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9742647" y="2214192"/>
        <a:ext cx="406409" cy="556041"/>
      </dsp:txXfrm>
    </dsp:sp>
    <dsp:sp modelId="{BC2B83FC-7C35-B748-BD36-F10E4FB581C5}">
      <dsp:nvSpPr>
        <dsp:cNvPr id="0" name=""/>
        <dsp:cNvSpPr/>
      </dsp:nvSpPr>
      <dsp:spPr>
        <a:xfrm>
          <a:off x="10361638" y="3557693"/>
          <a:ext cx="738925" cy="7389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10527896" y="3557693"/>
        <a:ext cx="406409" cy="556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6963-2276-4840-AC79-C133ADA1B131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C3702-1232-DF4F-9419-E3AFECD4C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43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84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4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1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3702-1232-DF4F-9419-E3AFECD4CFF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70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3522-9C86-B647-9D91-D62DEFC4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F78007-A6E7-4B4E-A07B-2D3477075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67AB-9197-A642-8431-82BADCF5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FECD9F-FA67-7D4D-97B6-B473B7D1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3143D2-306F-F048-8A2F-64EC19A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92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9D7E5-89F4-B748-8E88-907B2450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ED70E2-9E78-F948-9658-C87F3264F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D90653-9130-6145-B967-B60344BD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8B87D2-D74D-844D-AE16-572DAF74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15C00-6CB8-9D40-9825-CD848A1C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7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793AA32-F3D9-C649-93A1-ADCB7AF69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FEFF08-5DA2-B64F-9257-452405CCB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17294E-79DC-AA40-BAF1-F659FA12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854F24-381B-944F-BD20-51A51E87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E3158C-D69E-0E4C-BA2B-630664F9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20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880D1-053D-D841-987E-5009CA93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632F68-FA74-E243-8EF7-3CABF910B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98C317-A88F-8C42-A47A-760F1031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8E93E-0393-E44A-BBAA-E07B87EB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4371C4-5F25-BE4A-BD74-5D71507C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64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D13B7-3491-3C4F-867D-0A7DF39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09B9FF-C4B4-7749-A25A-0ECC63B89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DC0F09-6240-6E47-9731-CB561CB0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51B210-E8B8-4F4A-9170-B5AABD92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8723DF-A815-784C-BB5A-9C3F0739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3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EB79F-D332-E44D-8717-3B9658EE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047A2B-0078-7E48-9EBC-B343297B3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062159-FB3C-4E4E-A6C8-AF4A6BB0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37158-FC51-EE48-AB18-11E49E34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9B50E0-BEFE-DD43-ACF0-92A674A1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B97C2D-3AD7-1A40-B2B2-F2C85729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7C28B8-4A9C-E049-BB51-720275948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19BFD-6CA2-424C-BFF0-1FEA485B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703CDF-B46A-5F4A-AD40-876619D3C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BBAF2E9-8B8B-8841-B77A-BCC5A47A5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1D071A-F032-D343-8273-92314AD54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3FB5DF-3C96-DC4A-8726-9C06EE6F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6C6F13-8EFD-4C41-9B2F-AD0C0C8E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CCC75F-F0BD-2A44-80CD-ECBF659D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85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52B78-94AA-4943-B6FF-243152A2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92CD3A-C6DA-144F-8635-F03CCC48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89971B-97A1-7949-804A-3A2AED04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79A1AF-CA03-F34F-882D-CB87489D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47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BEB40E0-24C5-034A-9F8A-25B5DE1E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94E3A1-1AA5-2248-B72A-C81FF7CB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8E30D6-3F68-A242-941E-0EBAD6A6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11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8DFB6-434B-FE49-A1B0-D8B9F9DC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7B9E1-57F4-514E-BB3B-B94AB3B2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F15168-4619-1F4C-8B00-2E926D8A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D6B404-E0D0-D94C-A6E0-8E508EFE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D7C229-8BF4-2B42-B529-515F0D57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BF2572-2D5D-E041-A1A0-CC6117EC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2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DDEB3-6313-8341-AD2C-0A64B342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281042-777C-D74D-86E5-02125FB3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D98B59-674B-444A-9806-C441597E0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4EE260-4C0D-FE4C-9A77-D85A8E3F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B4E4DB-43E1-364D-B0E9-F2CD52A3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37B237-9E44-C642-A1DC-C076F554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1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E29E84-E39F-1A45-AFCF-7C280530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C4C82E-34EC-814B-A6EF-4B3F1AC1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E0EC5-5892-0D43-AE60-D6245FF9B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D2B33-13D0-AA4F-92EE-F9700637FF1F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9590B-6CCD-2449-9274-B71D461F6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D511CD-5B58-6C48-BEE4-B4205A912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E640D-DD5C-8A42-A185-F8F2F1F054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3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://todolistme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_iVh1GaxZg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cou/OCR_p8/wiki/Technical-documentation" TargetMode="External"/><Relationship Id="rId2" Type="http://schemas.openxmlformats.org/officeDocument/2006/relationships/hyperlink" Target="https://github.com/Chrcou/OCR_p8/wiki/Manua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92D2B-86CA-5747-B414-43ECD1386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small" dirty="0"/>
              <a:t>TODO LIST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9A4BCB-9138-804F-A095-C64C5335C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</a:t>
            </a:r>
          </a:p>
        </p:txBody>
      </p:sp>
    </p:spTree>
    <p:extLst>
      <p:ext uri="{BB962C8B-B14F-4D97-AF65-F5344CB8AC3E}">
        <p14:creationId xmlns:p14="http://schemas.microsoft.com/office/powerpoint/2010/main" val="147840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9688CF5-85AD-134E-9F94-B22EE20F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 (</a:t>
            </a:r>
            <a:r>
              <a:rPr lang="fr-FR" dirty="0" err="1"/>
              <a:t>store.js</a:t>
            </a:r>
            <a:r>
              <a:rPr lang="fr-FR" dirty="0"/>
              <a:t>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1312F12-0F3A-D448-B157-A18696C2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9" y="1969316"/>
            <a:ext cx="5277394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u="sng" dirty="0"/>
              <a:t>Fonction </a:t>
            </a:r>
            <a:r>
              <a:rPr lang="fr-FR" u="sng" dirty="0" err="1"/>
              <a:t>remove</a:t>
            </a:r>
            <a:r>
              <a:rPr lang="fr-FR" dirty="0"/>
              <a:t>		</a:t>
            </a:r>
          </a:p>
          <a:p>
            <a:pPr marL="0" indent="0">
              <a:buNone/>
            </a:pPr>
            <a:r>
              <a:rPr lang="fr-FR" dirty="0"/>
              <a:t>for (var i = 0; i &lt; </a:t>
            </a:r>
            <a:r>
              <a:rPr lang="fr-FR" dirty="0" err="1"/>
              <a:t>todos.length</a:t>
            </a:r>
            <a:r>
              <a:rPr lang="fr-FR" dirty="0"/>
              <a:t>; i++) {</a:t>
            </a:r>
          </a:p>
          <a:p>
            <a:pPr marL="0" indent="0">
              <a:buNone/>
            </a:pPr>
            <a:r>
              <a:rPr lang="fr-FR" dirty="0"/>
              <a:t>			if (</a:t>
            </a:r>
            <a:r>
              <a:rPr lang="fr-FR" dirty="0" err="1"/>
              <a:t>todos</a:t>
            </a:r>
            <a:r>
              <a:rPr lang="fr-FR" dirty="0"/>
              <a:t>[i].id == id) {</a:t>
            </a:r>
          </a:p>
          <a:p>
            <a:pPr marL="0" indent="0">
              <a:buNone/>
            </a:pPr>
            <a:r>
              <a:rPr lang="fr-FR" dirty="0"/>
              <a:t>				</a:t>
            </a:r>
            <a:r>
              <a:rPr lang="fr-FR" dirty="0" err="1"/>
              <a:t>todoId</a:t>
            </a:r>
            <a:r>
              <a:rPr lang="fr-FR" dirty="0"/>
              <a:t> = </a:t>
            </a:r>
            <a:r>
              <a:rPr lang="fr-FR" dirty="0" err="1"/>
              <a:t>todos</a:t>
            </a:r>
            <a:r>
              <a:rPr lang="fr-FR" dirty="0"/>
              <a:t>[i].id;</a:t>
            </a:r>
          </a:p>
          <a:p>
            <a:pPr marL="0" indent="0">
              <a:buNone/>
            </a:pPr>
            <a:r>
              <a:rPr lang="fr-FR" dirty="0"/>
              <a:t>			}</a:t>
            </a:r>
          </a:p>
          <a:p>
            <a:pPr marL="0" indent="0">
              <a:buNone/>
            </a:pPr>
            <a:r>
              <a:rPr lang="fr-FR" dirty="0"/>
              <a:t>		}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	for (var i = 0; i &lt; </a:t>
            </a:r>
            <a:r>
              <a:rPr lang="fr-FR" dirty="0" err="1"/>
              <a:t>todos.length</a:t>
            </a:r>
            <a:r>
              <a:rPr lang="fr-FR" dirty="0"/>
              <a:t>; i++) {</a:t>
            </a:r>
          </a:p>
          <a:p>
            <a:pPr marL="0" indent="0">
              <a:buNone/>
            </a:pPr>
            <a:r>
              <a:rPr lang="fr-FR" dirty="0"/>
              <a:t>			if (</a:t>
            </a:r>
            <a:r>
              <a:rPr lang="fr-FR" dirty="0" err="1"/>
              <a:t>todos</a:t>
            </a:r>
            <a:r>
              <a:rPr lang="fr-FR" dirty="0"/>
              <a:t>[i].id == </a:t>
            </a:r>
            <a:r>
              <a:rPr lang="fr-FR" dirty="0" err="1"/>
              <a:t>todoId</a:t>
            </a:r>
            <a:r>
              <a:rPr lang="fr-FR" dirty="0"/>
              <a:t>) {</a:t>
            </a:r>
          </a:p>
          <a:p>
            <a:pPr marL="0" indent="0">
              <a:buNone/>
            </a:pPr>
            <a:r>
              <a:rPr lang="fr-FR" dirty="0"/>
              <a:t>				</a:t>
            </a:r>
            <a:r>
              <a:rPr lang="fr-FR" dirty="0" err="1"/>
              <a:t>todos.splice</a:t>
            </a:r>
            <a:r>
              <a:rPr lang="fr-FR" dirty="0"/>
              <a:t>(i, 1);</a:t>
            </a:r>
          </a:p>
          <a:p>
            <a:pPr marL="0" indent="0">
              <a:buNone/>
            </a:pPr>
            <a:r>
              <a:rPr lang="fr-FR" dirty="0"/>
              <a:t>			}</a:t>
            </a:r>
          </a:p>
          <a:p>
            <a:pPr marL="0" indent="0">
              <a:buNone/>
            </a:pPr>
            <a:r>
              <a:rPr lang="fr-FR" dirty="0"/>
              <a:t>	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8E25A-79A6-834A-BFE7-0CE63B5ED980}"/>
              </a:ext>
            </a:extLst>
          </p:cNvPr>
          <p:cNvSpPr/>
          <p:nvPr/>
        </p:nvSpPr>
        <p:spPr>
          <a:xfrm>
            <a:off x="5978434" y="2648469"/>
            <a:ext cx="609600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&lt;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todos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++) {</a:t>
            </a: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todos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todos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splice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break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A5950-41E3-A847-9979-2127750C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Restauration de la fonction </a:t>
            </a:r>
            <a:r>
              <a:rPr lang="fr-FR" dirty="0" err="1"/>
              <a:t>toggle</a:t>
            </a:r>
            <a:r>
              <a:rPr lang="fr-FR" dirty="0"/>
              <a:t> All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0AA6254-95E6-DF46-A196-9623EC6F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03" y="2187077"/>
            <a:ext cx="5578566" cy="2826723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08DA4FF9-D57D-0941-B619-68411E8370D3}"/>
              </a:ext>
            </a:extLst>
          </p:cNvPr>
          <p:cNvSpPr/>
          <p:nvPr/>
        </p:nvSpPr>
        <p:spPr>
          <a:xfrm>
            <a:off x="222069" y="3264069"/>
            <a:ext cx="616131" cy="576411"/>
          </a:xfrm>
          <a:prstGeom prst="donut">
            <a:avLst>
              <a:gd name="adj" fmla="val 80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0E779-527B-C142-A92C-3DE83AAFA467}"/>
              </a:ext>
            </a:extLst>
          </p:cNvPr>
          <p:cNvSpPr/>
          <p:nvPr/>
        </p:nvSpPr>
        <p:spPr>
          <a:xfrm>
            <a:off x="6096000" y="1520949"/>
            <a:ext cx="34355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width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1px;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height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1px;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border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none;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opacity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0;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position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</a:t>
            </a:r>
            <a:r>
              <a:rPr lang="fr-FR" dirty="0" err="1">
                <a:solidFill>
                  <a:srgbClr val="303942"/>
                </a:solidFill>
                <a:latin typeface="Menlo" panose="020B0609030804020204" pitchFamily="49" charset="0"/>
              </a:rPr>
              <a:t>absolute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right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100%;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bottom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100%</a:t>
            </a:r>
            <a:endParaRPr lang="fr-FR" b="0" i="0" dirty="0">
              <a:solidFill>
                <a:srgbClr val="3039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4D7A0-5E03-E042-8D5E-1EC4C1020779}"/>
              </a:ext>
            </a:extLst>
          </p:cNvPr>
          <p:cNvSpPr/>
          <p:nvPr/>
        </p:nvSpPr>
        <p:spPr>
          <a:xfrm>
            <a:off x="6096000" y="418288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width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55px;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height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44px;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border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none;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opacity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0;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position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</a:t>
            </a:r>
            <a:r>
              <a:rPr lang="fr-FR" dirty="0" err="1">
                <a:solidFill>
                  <a:srgbClr val="303942"/>
                </a:solidFill>
                <a:latin typeface="Menlo" panose="020B0609030804020204" pitchFamily="49" charset="0"/>
              </a:rPr>
              <a:t>absolute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right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90%;</a:t>
            </a:r>
          </a:p>
          <a:p>
            <a:pPr>
              <a:buFont typeface="+mj-lt"/>
              <a:buAutoNum type="arabicPeriod"/>
            </a:pPr>
            <a:r>
              <a:rPr lang="fr-FR" dirty="0" err="1">
                <a:solidFill>
                  <a:srgbClr val="C80000"/>
                </a:solidFill>
                <a:latin typeface="Menlo" panose="020B0609030804020204" pitchFamily="49" charset="0"/>
              </a:rPr>
              <a:t>bottom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100%;</a:t>
            </a: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C80000"/>
                </a:solidFill>
                <a:latin typeface="Menlo" panose="020B0609030804020204" pitchFamily="49" charset="0"/>
              </a:rPr>
              <a:t>z-index</a:t>
            </a:r>
            <a:r>
              <a:rPr lang="fr-FR" dirty="0">
                <a:solidFill>
                  <a:srgbClr val="303942"/>
                </a:solidFill>
                <a:latin typeface="Menlo" panose="020B0609030804020204" pitchFamily="49" charset="0"/>
              </a:rPr>
              <a:t>: 1;</a:t>
            </a:r>
            <a:endParaRPr lang="fr-FR" b="0" i="0" dirty="0">
              <a:solidFill>
                <a:srgbClr val="3039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5FDA4-91D9-F241-A062-D3F13D56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A549C-6857-3C48-AB79-1EF9742D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le code</a:t>
            </a:r>
          </a:p>
        </p:txBody>
      </p:sp>
    </p:spTree>
    <p:extLst>
      <p:ext uri="{BB962C8B-B14F-4D97-AF65-F5344CB8AC3E}">
        <p14:creationId xmlns:p14="http://schemas.microsoft.com/office/powerpoint/2010/main" val="331020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2A720-45D5-0E48-B149-DD6FBB58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3A642-42E3-EF47-8F29-13054CF0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http://todolistme.net/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46A159-E033-EB41-9C47-694F7E8C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31" y="-32657"/>
            <a:ext cx="665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8C152-14E6-9E4C-BA3E-76F36B0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performance</a:t>
            </a:r>
          </a:p>
        </p:txBody>
      </p:sp>
      <p:pic>
        <p:nvPicPr>
          <p:cNvPr id="8" name="Média en ligne 7" descr="DareBoost : http://todolistme.net/ vs OCR project 8">
            <a:hlinkClick r:id="" action="ppaction://media"/>
            <a:extLst>
              <a:ext uri="{FF2B5EF4-FFF2-40B4-BE49-F238E27FC236}">
                <a16:creationId xmlns:a16="http://schemas.microsoft.com/office/drawing/2014/main" id="{B2E33B20-0F5B-3E45-8B4C-068E996B80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8C152-14E6-9E4C-BA3E-76F36B0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760BC-01F5-2947-9372-20B8359E5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78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-&gt; utilisations d’images</a:t>
            </a:r>
          </a:p>
          <a:p>
            <a:pPr marL="0" indent="0">
              <a:buNone/>
            </a:pPr>
            <a:r>
              <a:rPr lang="fr-FR" dirty="0"/>
              <a:t>-&gt; le cache n’est pas utilisé</a:t>
            </a:r>
          </a:p>
          <a:p>
            <a:pPr marL="0" indent="0">
              <a:buNone/>
            </a:pPr>
            <a:r>
              <a:rPr lang="fr-FR" dirty="0"/>
              <a:t>-&gt; les fichiers JS ne sont pas </a:t>
            </a:r>
            <a:r>
              <a:rPr lang="fr-FR" dirty="0" err="1"/>
              <a:t>minifiés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8FFEF7-98A8-A54B-B3E4-36588136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374" y="1288178"/>
            <a:ext cx="8117502" cy="2172527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DDC6B5A-34FE-7047-B285-ECB5FCCC0405}"/>
              </a:ext>
            </a:extLst>
          </p:cNvPr>
          <p:cNvSpPr txBox="1">
            <a:spLocks/>
          </p:cNvSpPr>
          <p:nvPr/>
        </p:nvSpPr>
        <p:spPr>
          <a:xfrm>
            <a:off x="838200" y="3627119"/>
            <a:ext cx="5496174" cy="1792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-&gt; Les API externes bloquent le chargement</a:t>
            </a:r>
          </a:p>
          <a:p>
            <a:pPr marL="0" indent="0">
              <a:buNone/>
            </a:pPr>
            <a:r>
              <a:rPr lang="fr-FR" dirty="0"/>
              <a:t>-&gt; ~ 95 requêtes </a:t>
            </a:r>
          </a:p>
          <a:p>
            <a:pPr marL="0" indent="0">
              <a:buNone/>
            </a:pPr>
            <a:r>
              <a:rPr lang="fr-FR" dirty="0"/>
              <a:t>-&gt; site non « responsive »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DB496B9-2EC9-D847-A3B7-261D10D8BFC1}"/>
              </a:ext>
            </a:extLst>
          </p:cNvPr>
          <p:cNvSpPr/>
          <p:nvPr/>
        </p:nvSpPr>
        <p:spPr>
          <a:xfrm>
            <a:off x="6230983" y="713784"/>
            <a:ext cx="5865224" cy="58266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-&gt; Garder un design reposant sur HTML+CSS (ou image en SVG)</a:t>
            </a:r>
          </a:p>
          <a:p>
            <a:pPr algn="ctr"/>
            <a:r>
              <a:rPr lang="fr-FR" sz="2800" dirty="0"/>
              <a:t>-&gt; Utiliser le cache</a:t>
            </a:r>
          </a:p>
          <a:p>
            <a:pPr algn="ctr"/>
            <a:r>
              <a:rPr lang="fr-FR" sz="2800" dirty="0"/>
              <a:t>-&gt; Rester en </a:t>
            </a:r>
            <a:r>
              <a:rPr lang="fr-FR" sz="2800" dirty="0" err="1"/>
              <a:t>Vanilla</a:t>
            </a:r>
            <a:r>
              <a:rPr lang="fr-FR" sz="2800" dirty="0"/>
              <a:t> JS + Utiliser un compilateur type </a:t>
            </a:r>
            <a:r>
              <a:rPr lang="fr-FR" sz="2800" dirty="0" err="1"/>
              <a:t>Webpack</a:t>
            </a:r>
            <a:endParaRPr lang="fr-FR" sz="2800" dirty="0"/>
          </a:p>
          <a:p>
            <a:pPr algn="ctr"/>
            <a:r>
              <a:rPr lang="fr-FR" sz="2800" dirty="0"/>
              <a:t>-&gt; Retirer le liens vers les réseau sociaux et les autres Api externes</a:t>
            </a:r>
          </a:p>
          <a:p>
            <a:pPr algn="ctr"/>
            <a:r>
              <a:rPr lang="fr-FR" sz="2800" dirty="0"/>
              <a:t>-&gt;Faire du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2560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C759A-4302-CF4D-846C-995D5DA9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78AF1-4672-2A41-AFCB-25ED33FE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https://github.com/Chrcou/OCR_p8/wiki/Manual</a:t>
            </a:r>
            <a:endParaRPr lang="fr-FR" dirty="0"/>
          </a:p>
          <a:p>
            <a:r>
              <a:rPr lang="fr-FR" dirty="0">
                <a:hlinkClick r:id="rId3"/>
              </a:rPr>
              <a:t>https://github.com/Chrcou/OCR_p8/wiki/Technical-documentation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677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28D6D-6902-724B-AF5C-011E31B3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858BAB-036A-EE4A-898D-4557EE76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avoir compris le fonctionnement de l’application :</a:t>
            </a:r>
          </a:p>
          <a:p>
            <a:pPr lvl="1"/>
            <a:r>
              <a:rPr lang="fr-FR" dirty="0"/>
              <a:t>Correction de bugs</a:t>
            </a:r>
          </a:p>
          <a:p>
            <a:pPr lvl="1"/>
            <a:r>
              <a:rPr lang="fr-FR" dirty="0"/>
              <a:t>Optimisations</a:t>
            </a:r>
          </a:p>
          <a:p>
            <a:pPr lvl="1"/>
            <a:r>
              <a:rPr lang="fr-FR" dirty="0"/>
              <a:t>Comparer à un autre site web et en tirer des bonnes pratiques</a:t>
            </a:r>
          </a:p>
          <a:p>
            <a:pPr lvl="1"/>
            <a:r>
              <a:rPr lang="fr-FR" dirty="0"/>
              <a:t>Ecrire la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646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D4DF1-26D8-B741-AF13-B964F92D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8475"/>
          </a:xfrm>
        </p:spPr>
        <p:txBody>
          <a:bodyPr/>
          <a:lstStyle/>
          <a:p>
            <a:r>
              <a:rPr lang="fr-FR" dirty="0"/>
              <a:t>Merci de votre attention.</a:t>
            </a:r>
            <a:br>
              <a:rPr lang="fr-FR" dirty="0"/>
            </a:br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34624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46E55-0B73-FF44-A461-653FCEFA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9EF5CFD-5B5A-AF48-AE8B-648769047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786769"/>
              </p:ext>
            </p:extLst>
          </p:nvPr>
        </p:nvGraphicFramePr>
        <p:xfrm>
          <a:off x="1807175" y="1690688"/>
          <a:ext cx="8577649" cy="542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5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EFC547-D29B-4CB7-9B10-B6FCAF3F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D73D42-EDE4-4B9E-970D-9BDCF3CED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D1855C-6ED9-4FC8-8696-03BBAEE2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0664FF-45EF-43C2-A7F6-3EF280B4B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D4A608-84F5-44CE-A451-2FC532F58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38D675-F310-4270-8566-9A206FBE7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49DC0D-C0F4-634C-9879-AABF6CDDE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8B74F6-A907-404A-8A74-264B1580F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C86759-528B-F745-ADB7-EEAF3CFD7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8BD480-223C-714E-A77B-E9D8509A6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21B6A9-F5FA-344F-85BE-732008FDE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97E72F-C747-2C4C-ACEA-816C52D367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78F2A-214A-E641-863B-D9F5202B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du projet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67DF802-D1AB-2D49-B8C5-7EF3B19F3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863783"/>
              </p:ext>
            </p:extLst>
          </p:nvPr>
        </p:nvGraphicFramePr>
        <p:xfrm>
          <a:off x="189185" y="1690688"/>
          <a:ext cx="11897711" cy="516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1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345030-9215-9843-AE50-18D22DA13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6E33B8-671C-644B-89D0-649734326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328825-51D4-0347-8131-C8110ECC3C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8A803F-C889-DD49-9D1E-AA4BB0FD9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EA3E4C-990E-DE4A-82CC-0321FB9C3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B83FC-7C35-B748-BD36-F10E4FB58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4EC5FD-E113-1B42-9679-3B0159EB2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B98D-4809-064E-9A17-08EBBC63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24" y="160639"/>
            <a:ext cx="10756556" cy="1325563"/>
          </a:xfrm>
        </p:spPr>
        <p:txBody>
          <a:bodyPr/>
          <a:lstStyle/>
          <a:p>
            <a:r>
              <a:rPr lang="fr-FR" dirty="0"/>
              <a:t>Fonctionnement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6AECB1A-3E1E-A64D-A8EA-517954EBF7AA}"/>
              </a:ext>
            </a:extLst>
          </p:cNvPr>
          <p:cNvSpPr/>
          <p:nvPr/>
        </p:nvSpPr>
        <p:spPr>
          <a:xfrm>
            <a:off x="215745" y="1777706"/>
            <a:ext cx="1173892" cy="11862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App.js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A6556BD-9018-9A4C-B16E-20037FD86265}"/>
              </a:ext>
            </a:extLst>
          </p:cNvPr>
          <p:cNvSpPr/>
          <p:nvPr/>
        </p:nvSpPr>
        <p:spPr>
          <a:xfrm>
            <a:off x="1735627" y="1777706"/>
            <a:ext cx="2323070" cy="1186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todos-vanillajs</a:t>
            </a:r>
            <a:endParaRPr lang="fr-FR" dirty="0"/>
          </a:p>
          <a:p>
            <a:pPr algn="r"/>
            <a:r>
              <a:rPr lang="fr-FR" sz="1200" dirty="0"/>
              <a:t>Classe : </a:t>
            </a:r>
            <a:r>
              <a:rPr lang="fr-FR" sz="1200" dirty="0" err="1"/>
              <a:t>Todo</a:t>
            </a:r>
            <a:endParaRPr lang="fr-FR" sz="1200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25505CF-5B98-4D4A-8B81-C8FF9E822DC1}"/>
              </a:ext>
            </a:extLst>
          </p:cNvPr>
          <p:cNvSpPr/>
          <p:nvPr/>
        </p:nvSpPr>
        <p:spPr>
          <a:xfrm>
            <a:off x="6320977" y="3980596"/>
            <a:ext cx="2323070" cy="11862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controller</a:t>
            </a:r>
            <a:endParaRPr lang="fr-FR" dirty="0"/>
          </a:p>
          <a:p>
            <a:pPr algn="r"/>
            <a:r>
              <a:rPr lang="fr-FR" sz="1200" dirty="0"/>
              <a:t>Classe : </a:t>
            </a:r>
            <a:r>
              <a:rPr lang="fr-FR" sz="1200" dirty="0" err="1"/>
              <a:t>Controler</a:t>
            </a:r>
            <a:endParaRPr lang="fr-FR" sz="1200" dirty="0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9DC760E6-0DBC-DA45-BF5B-D2DA98866A19}"/>
              </a:ext>
            </a:extLst>
          </p:cNvPr>
          <p:cNvSpPr/>
          <p:nvPr/>
        </p:nvSpPr>
        <p:spPr>
          <a:xfrm>
            <a:off x="5972183" y="1781042"/>
            <a:ext cx="214680" cy="3309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vers le bas 22">
            <a:extLst>
              <a:ext uri="{FF2B5EF4-FFF2-40B4-BE49-F238E27FC236}">
                <a16:creationId xmlns:a16="http://schemas.microsoft.com/office/drawing/2014/main" id="{83EEE35D-75CC-6A44-8244-78E6B83181AC}"/>
              </a:ext>
            </a:extLst>
          </p:cNvPr>
          <p:cNvSpPr/>
          <p:nvPr/>
        </p:nvSpPr>
        <p:spPr>
          <a:xfrm>
            <a:off x="8641987" y="1777706"/>
            <a:ext cx="245325" cy="327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>
            <a:extLst>
              <a:ext uri="{FF2B5EF4-FFF2-40B4-BE49-F238E27FC236}">
                <a16:creationId xmlns:a16="http://schemas.microsoft.com/office/drawing/2014/main" id="{DB35D7B3-B0CD-0F4E-B51E-C92D8DC91741}"/>
              </a:ext>
            </a:extLst>
          </p:cNvPr>
          <p:cNvSpPr/>
          <p:nvPr/>
        </p:nvSpPr>
        <p:spPr>
          <a:xfrm rot="3591828">
            <a:off x="8294272" y="2965355"/>
            <a:ext cx="146935" cy="1353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vers le bas 25">
            <a:extLst>
              <a:ext uri="{FF2B5EF4-FFF2-40B4-BE49-F238E27FC236}">
                <a16:creationId xmlns:a16="http://schemas.microsoft.com/office/drawing/2014/main" id="{2666FE6E-AA89-3045-8394-5C95291F533B}"/>
              </a:ext>
            </a:extLst>
          </p:cNvPr>
          <p:cNvSpPr/>
          <p:nvPr/>
        </p:nvSpPr>
        <p:spPr>
          <a:xfrm rot="17897685">
            <a:off x="6469434" y="3006882"/>
            <a:ext cx="146935" cy="1353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905E3837-B853-A746-8A44-0639C0EB2C8A}"/>
              </a:ext>
            </a:extLst>
          </p:cNvPr>
          <p:cNvSpPr/>
          <p:nvPr/>
        </p:nvSpPr>
        <p:spPr>
          <a:xfrm>
            <a:off x="4436076" y="537492"/>
            <a:ext cx="630195" cy="4930398"/>
          </a:xfrm>
          <a:prstGeom prst="leftBrace">
            <a:avLst>
              <a:gd name="adj1" fmla="val 8333"/>
              <a:gd name="adj2" fmla="val 40226"/>
            </a:avLst>
          </a:prstGeom>
          <a:noFill/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4184BA4-F4B6-094F-A535-07F62B390C92}"/>
              </a:ext>
            </a:extLst>
          </p:cNvPr>
          <p:cNvGrpSpPr/>
          <p:nvPr/>
        </p:nvGrpSpPr>
        <p:grpSpPr>
          <a:xfrm>
            <a:off x="554442" y="4116520"/>
            <a:ext cx="4012197" cy="1198006"/>
            <a:chOff x="554442" y="4116520"/>
            <a:chExt cx="4012197" cy="1198006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DA903DC-EB72-6C46-82B2-BA194EC6EBEB}"/>
                </a:ext>
              </a:extLst>
            </p:cNvPr>
            <p:cNvSpPr/>
            <p:nvPr/>
          </p:nvSpPr>
          <p:spPr>
            <a:xfrm>
              <a:off x="554442" y="4498980"/>
              <a:ext cx="3677169" cy="81554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$on(</a:t>
              </a:r>
              <a:r>
                <a:rPr lang="fr-FR" dirty="0" err="1"/>
                <a:t>window</a:t>
              </a:r>
              <a:r>
                <a:rPr lang="fr-FR" dirty="0"/>
                <a:t>, '</a:t>
              </a:r>
              <a:r>
                <a:rPr lang="fr-FR" dirty="0" err="1"/>
                <a:t>hashchange</a:t>
              </a:r>
              <a:r>
                <a:rPr lang="fr-FR" dirty="0"/>
                <a:t>', </a:t>
              </a:r>
              <a:r>
                <a:rPr lang="fr-FR" dirty="0" err="1"/>
                <a:t>setView</a:t>
              </a:r>
              <a:r>
                <a:rPr lang="fr-FR" dirty="0"/>
                <a:t>);</a:t>
              </a:r>
            </a:p>
          </p:txBody>
        </p:sp>
        <p:pic>
          <p:nvPicPr>
            <p:cNvPr id="33" name="Graphique 32" descr="Étoile">
              <a:extLst>
                <a:ext uri="{FF2B5EF4-FFF2-40B4-BE49-F238E27FC236}">
                  <a16:creationId xmlns:a16="http://schemas.microsoft.com/office/drawing/2014/main" id="{A8F1118D-E27C-024A-9109-AA58D058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52239" y="411652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F1C61CB-7314-2844-83B9-061C87BBB949}"/>
              </a:ext>
            </a:extLst>
          </p:cNvPr>
          <p:cNvGrpSpPr/>
          <p:nvPr/>
        </p:nvGrpSpPr>
        <p:grpSpPr>
          <a:xfrm>
            <a:off x="712727" y="2922373"/>
            <a:ext cx="3623915" cy="1322173"/>
            <a:chOff x="712727" y="2922373"/>
            <a:chExt cx="3623915" cy="1322173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CC0E74D-7DF0-BB4E-A38B-56D288C3C04A}"/>
                </a:ext>
              </a:extLst>
            </p:cNvPr>
            <p:cNvSpPr/>
            <p:nvPr/>
          </p:nvSpPr>
          <p:spPr>
            <a:xfrm>
              <a:off x="712727" y="3429000"/>
              <a:ext cx="3169509" cy="81554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$on(</a:t>
              </a:r>
              <a:r>
                <a:rPr lang="fr-FR" dirty="0" err="1"/>
                <a:t>window</a:t>
              </a:r>
              <a:r>
                <a:rPr lang="fr-FR" dirty="0"/>
                <a:t>, '</a:t>
              </a:r>
              <a:r>
                <a:rPr lang="fr-FR" dirty="0" err="1"/>
                <a:t>load</a:t>
              </a:r>
              <a:r>
                <a:rPr lang="fr-FR" dirty="0"/>
                <a:t>', </a:t>
              </a:r>
              <a:r>
                <a:rPr lang="fr-FR" dirty="0" err="1"/>
                <a:t>setView</a:t>
              </a:r>
              <a:r>
                <a:rPr lang="fr-FR" dirty="0"/>
                <a:t>);</a:t>
              </a:r>
            </a:p>
          </p:txBody>
        </p:sp>
        <p:pic>
          <p:nvPicPr>
            <p:cNvPr id="34" name="Graphique 33" descr="Étoile">
              <a:extLst>
                <a:ext uri="{FF2B5EF4-FFF2-40B4-BE49-F238E27FC236}">
                  <a16:creationId xmlns:a16="http://schemas.microsoft.com/office/drawing/2014/main" id="{0DE3D579-8D8B-7E4B-9CF8-D3CD8E88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2242" y="2922373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89EE5D2-2497-ED41-AAEE-3A634C6652B5}"/>
              </a:ext>
            </a:extLst>
          </p:cNvPr>
          <p:cNvGrpSpPr/>
          <p:nvPr/>
        </p:nvGrpSpPr>
        <p:grpSpPr>
          <a:xfrm>
            <a:off x="1058577" y="5844743"/>
            <a:ext cx="1425131" cy="852618"/>
            <a:chOff x="1058577" y="5844743"/>
            <a:chExt cx="1425131" cy="852618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8F3AEBD4-0904-CE47-B81D-07DFF328BE2F}"/>
                </a:ext>
              </a:extLst>
            </p:cNvPr>
            <p:cNvSpPr/>
            <p:nvPr/>
          </p:nvSpPr>
          <p:spPr>
            <a:xfrm>
              <a:off x="1058577" y="5844743"/>
              <a:ext cx="1227423" cy="81554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 err="1"/>
                <a:t>setView</a:t>
              </a:r>
              <a:r>
                <a:rPr lang="fr-FR" dirty="0"/>
                <a:t>()</a:t>
              </a:r>
            </a:p>
          </p:txBody>
        </p:sp>
        <p:pic>
          <p:nvPicPr>
            <p:cNvPr id="39" name="Graphique 38" descr="Engrenages">
              <a:extLst>
                <a:ext uri="{FF2B5EF4-FFF2-40B4-BE49-F238E27FC236}">
                  <a16:creationId xmlns:a16="http://schemas.microsoft.com/office/drawing/2014/main" id="{301AB083-2E5D-FE47-AAF9-F776004A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9996" y="6083649"/>
              <a:ext cx="613712" cy="613712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43E935-BF64-6E47-B46B-575C5A45BB2E}"/>
              </a:ext>
            </a:extLst>
          </p:cNvPr>
          <p:cNvGrpSpPr/>
          <p:nvPr/>
        </p:nvGrpSpPr>
        <p:grpSpPr>
          <a:xfrm>
            <a:off x="4917988" y="236828"/>
            <a:ext cx="2506362" cy="1544214"/>
            <a:chOff x="4917988" y="236828"/>
            <a:chExt cx="2506362" cy="1544214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F05B0EE-4D79-7643-8B96-728C08723D71}"/>
                </a:ext>
              </a:extLst>
            </p:cNvPr>
            <p:cNvSpPr/>
            <p:nvPr/>
          </p:nvSpPr>
          <p:spPr>
            <a:xfrm>
              <a:off x="4917988" y="594793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storage</a:t>
              </a:r>
              <a:endParaRPr lang="fr-FR" dirty="0"/>
            </a:p>
            <a:p>
              <a:pPr algn="r"/>
              <a:r>
                <a:rPr lang="fr-FR" sz="1200" dirty="0"/>
                <a:t>Classe : store</a:t>
              </a:r>
            </a:p>
          </p:txBody>
        </p:sp>
        <p:pic>
          <p:nvPicPr>
            <p:cNvPr id="41" name="Graphique 40" descr="Base de données">
              <a:extLst>
                <a:ext uri="{FF2B5EF4-FFF2-40B4-BE49-F238E27FC236}">
                  <a16:creationId xmlns:a16="http://schemas.microsoft.com/office/drawing/2014/main" id="{A139C22E-B610-F644-9570-96DACCDBD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09950" y="236828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109D412-3807-F240-89CA-592DBAB0D887}"/>
              </a:ext>
            </a:extLst>
          </p:cNvPr>
          <p:cNvGrpSpPr/>
          <p:nvPr/>
        </p:nvGrpSpPr>
        <p:grpSpPr>
          <a:xfrm>
            <a:off x="4917988" y="1913630"/>
            <a:ext cx="2426539" cy="1384610"/>
            <a:chOff x="4917988" y="1913630"/>
            <a:chExt cx="2426539" cy="1384610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1B84180-300B-DA4A-A00B-4D1F64DCABC7}"/>
                </a:ext>
              </a:extLst>
            </p:cNvPr>
            <p:cNvSpPr/>
            <p:nvPr/>
          </p:nvSpPr>
          <p:spPr>
            <a:xfrm>
              <a:off x="4917988" y="2111991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model</a:t>
              </a:r>
            </a:p>
            <a:p>
              <a:pPr algn="r"/>
              <a:r>
                <a:rPr lang="fr-FR" sz="1200" dirty="0"/>
                <a:t>Classe : Model</a:t>
              </a:r>
            </a:p>
          </p:txBody>
        </p:sp>
        <p:pic>
          <p:nvPicPr>
            <p:cNvPr id="43" name="Graphique 42" descr="Recherche">
              <a:extLst>
                <a:ext uri="{FF2B5EF4-FFF2-40B4-BE49-F238E27FC236}">
                  <a16:creationId xmlns:a16="http://schemas.microsoft.com/office/drawing/2014/main" id="{E39B9D62-D33C-4947-9A28-7F2073C1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30127" y="1913630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AD92F39-A3AD-D74D-B648-57324F2C14ED}"/>
              </a:ext>
            </a:extLst>
          </p:cNvPr>
          <p:cNvGrpSpPr/>
          <p:nvPr/>
        </p:nvGrpSpPr>
        <p:grpSpPr>
          <a:xfrm>
            <a:off x="7618437" y="260354"/>
            <a:ext cx="2700449" cy="1520688"/>
            <a:chOff x="7618437" y="260354"/>
            <a:chExt cx="2700449" cy="1520688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F533EDC-1DB8-954B-AEBE-8A1B30D9B2E0}"/>
                </a:ext>
              </a:extLst>
            </p:cNvPr>
            <p:cNvSpPr/>
            <p:nvPr/>
          </p:nvSpPr>
          <p:spPr>
            <a:xfrm>
              <a:off x="7618437" y="594793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template</a:t>
              </a:r>
              <a:endParaRPr lang="fr-FR" dirty="0"/>
            </a:p>
            <a:p>
              <a:pPr algn="r"/>
              <a:r>
                <a:rPr lang="fr-FR" sz="1200" dirty="0"/>
                <a:t>Classe : Template</a:t>
              </a:r>
            </a:p>
          </p:txBody>
        </p:sp>
        <p:pic>
          <p:nvPicPr>
            <p:cNvPr id="49" name="Graphique 48" descr="Document">
              <a:extLst>
                <a:ext uri="{FF2B5EF4-FFF2-40B4-BE49-F238E27FC236}">
                  <a16:creationId xmlns:a16="http://schemas.microsoft.com/office/drawing/2014/main" id="{074E856E-4807-DF40-A264-EF5526A5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04486" y="260354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BD9DFF20-F90A-964E-89D2-9BF0E720A09C}"/>
              </a:ext>
            </a:extLst>
          </p:cNvPr>
          <p:cNvGrpSpPr/>
          <p:nvPr/>
        </p:nvGrpSpPr>
        <p:grpSpPr>
          <a:xfrm>
            <a:off x="7587792" y="1886961"/>
            <a:ext cx="2669804" cy="1404607"/>
            <a:chOff x="7587792" y="1886961"/>
            <a:chExt cx="2669804" cy="1404607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C4605F1-8D4E-3A49-A590-E188D4424B36}"/>
                </a:ext>
              </a:extLst>
            </p:cNvPr>
            <p:cNvSpPr/>
            <p:nvPr/>
          </p:nvSpPr>
          <p:spPr>
            <a:xfrm>
              <a:off x="7587792" y="2105319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view</a:t>
              </a:r>
              <a:endParaRPr lang="fr-FR" dirty="0"/>
            </a:p>
            <a:p>
              <a:pPr algn="r"/>
              <a:r>
                <a:rPr lang="fr-FR" sz="1200" dirty="0"/>
                <a:t>Classe : </a:t>
              </a:r>
              <a:r>
                <a:rPr lang="fr-FR" sz="1200" dirty="0" err="1"/>
                <a:t>View</a:t>
              </a:r>
              <a:endParaRPr lang="fr-FR" sz="1200" dirty="0"/>
            </a:p>
          </p:txBody>
        </p:sp>
        <p:pic>
          <p:nvPicPr>
            <p:cNvPr id="51" name="Graphique 50" descr="Écran">
              <a:extLst>
                <a:ext uri="{FF2B5EF4-FFF2-40B4-BE49-F238E27FC236}">
                  <a16:creationId xmlns:a16="http://schemas.microsoft.com/office/drawing/2014/main" id="{DC7186A5-2712-6C46-A30F-CFF71311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43196" y="1886961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B91E02C-5D25-BC4E-A7B6-D9180B47AD72}"/>
              </a:ext>
            </a:extLst>
          </p:cNvPr>
          <p:cNvSpPr/>
          <p:nvPr/>
        </p:nvSpPr>
        <p:spPr>
          <a:xfrm>
            <a:off x="9800396" y="5670082"/>
            <a:ext cx="2323070" cy="118624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Helper.js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7914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1" grpId="0" animBg="1"/>
      <p:bldP spid="10" grpId="0" animBg="1"/>
      <p:bldP spid="23" grpId="0" animBg="1"/>
      <p:bldP spid="25" grpId="0" animBg="1"/>
      <p:bldP spid="26" grpId="0" animBg="1"/>
      <p:bldP spid="27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476E2-5A61-044D-9ECE-CEA728FD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: ajouter un </a:t>
            </a:r>
            <a:r>
              <a:rPr lang="fr-FR" dirty="0" err="1"/>
              <a:t>todo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333FDC-4A78-564F-8C14-A24B4B01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909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0 – Evènement écouté une fois l’objet </a:t>
            </a:r>
            <a:r>
              <a:rPr lang="fr-FR" dirty="0" err="1"/>
              <a:t>controller</a:t>
            </a:r>
            <a:r>
              <a:rPr lang="fr-FR" dirty="0"/>
              <a:t> créé</a:t>
            </a:r>
          </a:p>
          <a:p>
            <a:pPr marL="0" indent="0">
              <a:buNone/>
            </a:pPr>
            <a:r>
              <a:rPr lang="fr-FR" dirty="0"/>
              <a:t>1 – Envoie d’un nouveau </a:t>
            </a:r>
            <a:r>
              <a:rPr lang="fr-FR" dirty="0" err="1"/>
              <a:t>todo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2 – Gestion de l’</a:t>
            </a:r>
            <a:r>
              <a:rPr lang="fr-FR" dirty="0" err="1"/>
              <a:t>evenement</a:t>
            </a:r>
            <a:r>
              <a:rPr lang="fr-FR" dirty="0"/>
              <a:t> :</a:t>
            </a:r>
            <a:br>
              <a:rPr lang="fr-FR" sz="1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fr-FR" sz="1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66398-0845-7C4D-9411-384483FF6A05}"/>
              </a:ext>
            </a:extLst>
          </p:cNvPr>
          <p:cNvSpPr/>
          <p:nvPr/>
        </p:nvSpPr>
        <p:spPr>
          <a:xfrm>
            <a:off x="5076497" y="38847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28A8-59B0-7C42-B19F-83B07B08237C}"/>
              </a:ext>
            </a:extLst>
          </p:cNvPr>
          <p:cNvSpPr/>
          <p:nvPr/>
        </p:nvSpPr>
        <p:spPr>
          <a:xfrm>
            <a:off x="838200" y="34692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view</a:t>
            </a:r>
            <a:r>
              <a:rPr lang="fr-FR" dirty="0" err="1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bind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CE9178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'</a:t>
            </a:r>
            <a:r>
              <a:rPr lang="fr-FR" dirty="0" err="1">
                <a:solidFill>
                  <a:srgbClr val="CE9178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newTodo</a:t>
            </a:r>
            <a:r>
              <a:rPr lang="fr-FR" dirty="0">
                <a:solidFill>
                  <a:srgbClr val="CE9178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'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fr-FR" dirty="0" err="1">
                <a:solidFill>
                  <a:srgbClr val="569CD6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function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) {</a:t>
            </a:r>
          </a:p>
          <a:p>
            <a:pPr lvl="0"/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addItem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);</a:t>
            </a:r>
          </a:p>
          <a:p>
            <a:pPr lvl="0"/>
            <a:r>
              <a:rPr lang="fr-FR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940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476E2-5A61-044D-9ECE-CEA728FD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: ajouter un </a:t>
            </a:r>
            <a:r>
              <a:rPr lang="fr-FR" dirty="0" err="1"/>
              <a:t>todo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333FDC-4A78-564F-8C14-A24B4B01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8" y="1690688"/>
            <a:ext cx="11763632" cy="5167313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rgbClr val="4EC9B0"/>
                </a:solidFill>
                <a:latin typeface="Menlo" panose="020B0609030804020204" pitchFamily="49" charset="0"/>
              </a:rPr>
              <a:t>Controller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prototype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addItem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trim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() ===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''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buNone/>
            </a:pP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model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() {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view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clearNewTodo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>
                <a:solidFill>
                  <a:srgbClr val="DCDCAA"/>
                </a:solidFill>
                <a:latin typeface="Menlo" panose="020B0609030804020204" pitchFamily="49" charset="0"/>
              </a:rPr>
              <a:t>_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pPr marL="0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4FB113B-90C3-CC44-B53D-59E6320E2166}"/>
              </a:ext>
            </a:extLst>
          </p:cNvPr>
          <p:cNvGrpSpPr/>
          <p:nvPr/>
        </p:nvGrpSpPr>
        <p:grpSpPr>
          <a:xfrm>
            <a:off x="7311700" y="3050951"/>
            <a:ext cx="2426539" cy="1384610"/>
            <a:chOff x="4917988" y="1913630"/>
            <a:chExt cx="2426539" cy="138461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912ABFF-F1A5-344C-A4B2-9331973CB135}"/>
                </a:ext>
              </a:extLst>
            </p:cNvPr>
            <p:cNvSpPr/>
            <p:nvPr/>
          </p:nvSpPr>
          <p:spPr>
            <a:xfrm>
              <a:off x="4917988" y="2111991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model</a:t>
              </a:r>
            </a:p>
            <a:p>
              <a:pPr algn="r"/>
              <a:r>
                <a:rPr lang="fr-FR" sz="1200" dirty="0"/>
                <a:t>Classe : Model</a:t>
              </a:r>
            </a:p>
          </p:txBody>
        </p:sp>
        <p:pic>
          <p:nvPicPr>
            <p:cNvPr id="6" name="Graphique 5" descr="Recherche">
              <a:extLst>
                <a:ext uri="{FF2B5EF4-FFF2-40B4-BE49-F238E27FC236}">
                  <a16:creationId xmlns:a16="http://schemas.microsoft.com/office/drawing/2014/main" id="{0BCF3A46-765C-A64F-98C9-C386EFFC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0127" y="1913630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91637FDC-3462-604D-ACF4-2477F434A91E}"/>
              </a:ext>
            </a:extLst>
          </p:cNvPr>
          <p:cNvGrpSpPr/>
          <p:nvPr/>
        </p:nvGrpSpPr>
        <p:grpSpPr>
          <a:xfrm>
            <a:off x="6488413" y="4274344"/>
            <a:ext cx="2669804" cy="1404607"/>
            <a:chOff x="7587792" y="1886961"/>
            <a:chExt cx="2669804" cy="1404607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C4D336C-E50E-3348-83E4-91278114D535}"/>
                </a:ext>
              </a:extLst>
            </p:cNvPr>
            <p:cNvSpPr/>
            <p:nvPr/>
          </p:nvSpPr>
          <p:spPr>
            <a:xfrm>
              <a:off x="7587792" y="2105319"/>
              <a:ext cx="2323070" cy="1186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view</a:t>
              </a:r>
              <a:endParaRPr lang="fr-FR" dirty="0"/>
            </a:p>
            <a:p>
              <a:pPr algn="r"/>
              <a:r>
                <a:rPr lang="fr-FR" sz="1200" dirty="0"/>
                <a:t>Classe : </a:t>
              </a:r>
              <a:r>
                <a:rPr lang="fr-FR" sz="1200" dirty="0" err="1"/>
                <a:t>View</a:t>
              </a:r>
              <a:endParaRPr lang="fr-FR" sz="1200" dirty="0"/>
            </a:p>
          </p:txBody>
        </p:sp>
        <p:pic>
          <p:nvPicPr>
            <p:cNvPr id="9" name="Graphique 8" descr="Écran">
              <a:extLst>
                <a:ext uri="{FF2B5EF4-FFF2-40B4-BE49-F238E27FC236}">
                  <a16:creationId xmlns:a16="http://schemas.microsoft.com/office/drawing/2014/main" id="{AA448861-AFF3-DA4F-A6B7-A5EC63E7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3196" y="188696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5E0-9BA7-EE46-9378-60CFE73A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Retrait de </a:t>
            </a:r>
            <a:r>
              <a:rPr lang="fr-FR" dirty="0" err="1"/>
              <a:t>console.log</a:t>
            </a:r>
            <a:endParaRPr lang="fr-FR" dirty="0"/>
          </a:p>
          <a:p>
            <a:r>
              <a:rPr lang="fr-FR" dirty="0" err="1"/>
              <a:t>Controller.prototype.adddItem</a:t>
            </a:r>
            <a:r>
              <a:rPr lang="fr-FR" dirty="0"/>
              <a:t> remplacé par </a:t>
            </a:r>
          </a:p>
          <a:p>
            <a:r>
              <a:rPr lang="fr-FR" dirty="0" err="1"/>
              <a:t>Controller.prototype.addItem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30207BA-8FA8-234C-BE1F-365F7827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</a:t>
            </a:r>
          </a:p>
        </p:txBody>
      </p:sp>
    </p:spTree>
    <p:extLst>
      <p:ext uri="{BB962C8B-B14F-4D97-AF65-F5344CB8AC3E}">
        <p14:creationId xmlns:p14="http://schemas.microsoft.com/office/powerpoint/2010/main" val="33208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C71AA-E697-0344-8F2D-1F1F75A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 (</a:t>
            </a:r>
            <a:r>
              <a:rPr lang="fr-FR" dirty="0" err="1"/>
              <a:t>controller.js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3BC50-2E0E-864E-ABF5-8F9FAB03C92A}"/>
              </a:ext>
            </a:extLst>
          </p:cNvPr>
          <p:cNvSpPr/>
          <p:nvPr/>
        </p:nvSpPr>
        <p:spPr>
          <a:xfrm>
            <a:off x="2799805" y="1690688"/>
            <a:ext cx="6096000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fr-FR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] ===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slice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] ===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slice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-1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9392E-9FAE-7440-83B7-03263C26DABE}"/>
              </a:ext>
            </a:extLst>
          </p:cNvPr>
          <p:cNvSpPr/>
          <p:nvPr/>
        </p:nvSpPr>
        <p:spPr>
          <a:xfrm>
            <a:off x="3755552" y="5167312"/>
            <a:ext cx="311335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=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fr-FR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trim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291E20-7DC7-B145-89A8-15A9EC55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ancienne version de </a:t>
            </a:r>
            <a:r>
              <a:rPr lang="fr-FR" dirty="0" err="1"/>
              <a:t>store.js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9688CF5-85AD-134E-9F94-B22EE20F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Corrections/optimisations (</a:t>
            </a:r>
            <a:r>
              <a:rPr lang="fr-FR" dirty="0" err="1"/>
              <a:t>store.js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2773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703</Words>
  <Application>Microsoft Macintosh PowerPoint</Application>
  <PresentationFormat>Grand écran</PresentationFormat>
  <Paragraphs>139</Paragraphs>
  <Slides>18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Menlo</vt:lpstr>
      <vt:lpstr>Thème Office</vt:lpstr>
      <vt:lpstr>TODO LIST</vt:lpstr>
      <vt:lpstr>Plan</vt:lpstr>
      <vt:lpstr>Cadre du projet</vt:lpstr>
      <vt:lpstr>Fonctionnement</vt:lpstr>
      <vt:lpstr>Exemple : ajouter un todo</vt:lpstr>
      <vt:lpstr>Exemple : ajouter un todo</vt:lpstr>
      <vt:lpstr>Corrections/optimisations</vt:lpstr>
      <vt:lpstr>Corrections/optimisations (controller.js)</vt:lpstr>
      <vt:lpstr>Corrections/optimisations (store.js)</vt:lpstr>
      <vt:lpstr>Corrections/optimisations (store.js)</vt:lpstr>
      <vt:lpstr>Restauration de la fonction toggle All</vt:lpstr>
      <vt:lpstr>Tests unitaires</vt:lpstr>
      <vt:lpstr>Audit de performance</vt:lpstr>
      <vt:lpstr>Audit de performance</vt:lpstr>
      <vt:lpstr>Audit de performance</vt:lpstr>
      <vt:lpstr>Documentation</vt:lpstr>
      <vt:lpstr>Conclusion</vt:lpstr>
      <vt:lpstr>Merci de votre attention.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 COUSQUER</dc:creator>
  <cp:lastModifiedBy>Christophe COUSQUER</cp:lastModifiedBy>
  <cp:revision>35</cp:revision>
  <dcterms:created xsi:type="dcterms:W3CDTF">2019-12-11T17:44:46Z</dcterms:created>
  <dcterms:modified xsi:type="dcterms:W3CDTF">2020-07-19T20:52:29Z</dcterms:modified>
</cp:coreProperties>
</file>